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60" r:id="rId3"/>
    <p:sldId id="304" r:id="rId4"/>
    <p:sldId id="291" r:id="rId5"/>
    <p:sldId id="290" r:id="rId6"/>
    <p:sldId id="292" r:id="rId7"/>
    <p:sldId id="305" r:id="rId8"/>
    <p:sldId id="295" r:id="rId9"/>
    <p:sldId id="310" r:id="rId10"/>
    <p:sldId id="296" r:id="rId11"/>
    <p:sldId id="298" r:id="rId12"/>
    <p:sldId id="306" r:id="rId13"/>
    <p:sldId id="301" r:id="rId14"/>
    <p:sldId id="300" r:id="rId15"/>
    <p:sldId id="278" r:id="rId16"/>
    <p:sldId id="299" r:id="rId17"/>
    <p:sldId id="283" r:id="rId18"/>
    <p:sldId id="303" r:id="rId1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0" autoAdjust="0"/>
    <p:restoredTop sz="94660"/>
  </p:normalViewPr>
  <p:slideViewPr>
    <p:cSldViewPr>
      <p:cViewPr varScale="1">
        <p:scale>
          <a:sx n="84" d="100"/>
          <a:sy n="84" d="100"/>
        </p:scale>
        <p:origin x="677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F7B749-E11E-449F-8813-D2BE6F85B313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ED3022A8-7580-4990-AEE9-6947AB4FB392}">
      <dgm:prSet phldrT="[Text]"/>
      <dgm:spPr>
        <a:solidFill>
          <a:srgbClr val="FFFF00"/>
        </a:solidFill>
      </dgm:spPr>
      <dgm:t>
        <a:bodyPr/>
        <a:lstStyle/>
        <a:p>
          <a:r>
            <a:rPr lang="en-AU" dirty="0"/>
            <a:t>cat in house</a:t>
          </a:r>
        </a:p>
        <a:p>
          <a:r>
            <a:rPr lang="en-AU" dirty="0"/>
            <a:t>320</a:t>
          </a:r>
        </a:p>
        <a:p>
          <a:endParaRPr lang="en-AU" dirty="0"/>
        </a:p>
        <a:p>
          <a:endParaRPr lang="en-AU" dirty="0"/>
        </a:p>
      </dgm:t>
    </dgm:pt>
    <dgm:pt modelId="{2B1E4062-A621-423A-AFB0-D59416ED94C3}" type="parTrans" cxnId="{1BB3D6C2-ABC3-41EE-9370-A458D065B5B8}">
      <dgm:prSet/>
      <dgm:spPr/>
      <dgm:t>
        <a:bodyPr/>
        <a:lstStyle/>
        <a:p>
          <a:endParaRPr lang="en-AU"/>
        </a:p>
      </dgm:t>
    </dgm:pt>
    <dgm:pt modelId="{A5BC9970-FE1A-454A-BEC1-3A21D78F06D0}" type="sibTrans" cxnId="{1BB3D6C2-ABC3-41EE-9370-A458D065B5B8}">
      <dgm:prSet/>
      <dgm:spPr/>
      <dgm:t>
        <a:bodyPr/>
        <a:lstStyle/>
        <a:p>
          <a:endParaRPr lang="en-AU"/>
        </a:p>
      </dgm:t>
    </dgm:pt>
    <dgm:pt modelId="{D27F8F7E-836F-4735-A337-64ADC4A444D3}">
      <dgm:prSet phldrT="[Text]"/>
      <dgm:spPr>
        <a:solidFill>
          <a:srgbClr val="7030A0">
            <a:alpha val="50000"/>
          </a:srgbClr>
        </a:solidFill>
      </dgm:spPr>
      <dgm:t>
        <a:bodyPr/>
        <a:lstStyle/>
        <a:p>
          <a:r>
            <a:rPr lang="en-AU"/>
            <a:t>dog in house</a:t>
          </a:r>
        </a:p>
        <a:p>
          <a:r>
            <a:rPr lang="en-AU"/>
            <a:t>280</a:t>
          </a:r>
        </a:p>
      </dgm:t>
    </dgm:pt>
    <dgm:pt modelId="{293D0A40-2FD9-4024-86FC-26ED3F738FF8}" type="parTrans" cxnId="{7B2BB123-385A-4288-BD9D-D992EB9107D1}">
      <dgm:prSet/>
      <dgm:spPr/>
      <dgm:t>
        <a:bodyPr/>
        <a:lstStyle/>
        <a:p>
          <a:endParaRPr lang="en-AU"/>
        </a:p>
      </dgm:t>
    </dgm:pt>
    <dgm:pt modelId="{CAD3AB68-5A75-4951-8170-151247EFB36B}" type="sibTrans" cxnId="{7B2BB123-385A-4288-BD9D-D992EB9107D1}">
      <dgm:prSet/>
      <dgm:spPr/>
      <dgm:t>
        <a:bodyPr/>
        <a:lstStyle/>
        <a:p>
          <a:endParaRPr lang="en-AU"/>
        </a:p>
      </dgm:t>
    </dgm:pt>
    <dgm:pt modelId="{C4CBEA37-8C4F-4A3A-B822-5266A78DDBAF}" type="pres">
      <dgm:prSet presAssocID="{B5F7B749-E11E-449F-8813-D2BE6F85B313}" presName="compositeShape" presStyleCnt="0">
        <dgm:presLayoutVars>
          <dgm:chMax val="7"/>
          <dgm:dir/>
          <dgm:resizeHandles val="exact"/>
        </dgm:presLayoutVars>
      </dgm:prSet>
      <dgm:spPr/>
    </dgm:pt>
    <dgm:pt modelId="{163F24F0-E2CD-4F9B-B37F-51D4C6F00476}" type="pres">
      <dgm:prSet presAssocID="{ED3022A8-7580-4990-AEE9-6947AB4FB392}" presName="circ1" presStyleLbl="vennNode1" presStyleIdx="0" presStyleCnt="2" custScaleY="98972" custLinFactNeighborX="-162" custLinFactNeighborY="7720"/>
      <dgm:spPr/>
      <dgm:t>
        <a:bodyPr/>
        <a:lstStyle/>
        <a:p>
          <a:endParaRPr lang="en-US"/>
        </a:p>
      </dgm:t>
    </dgm:pt>
    <dgm:pt modelId="{23FF420E-ECE2-4C4B-9786-C8E4B09B257F}" type="pres">
      <dgm:prSet presAssocID="{ED3022A8-7580-4990-AEE9-6947AB4FB39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D20655-41C0-499C-AF29-8C60A6F7BEF6}" type="pres">
      <dgm:prSet presAssocID="{D27F8F7E-836F-4735-A337-64ADC4A444D3}" presName="circ2" presStyleLbl="vennNode1" presStyleIdx="1" presStyleCnt="2" custScaleX="99975" custScaleY="94165" custLinFactNeighborY="7498"/>
      <dgm:spPr/>
      <dgm:t>
        <a:bodyPr/>
        <a:lstStyle/>
        <a:p>
          <a:endParaRPr lang="en-US"/>
        </a:p>
      </dgm:t>
    </dgm:pt>
    <dgm:pt modelId="{CFBEC28F-C1AB-4669-AEBE-6CE46691EA4E}" type="pres">
      <dgm:prSet presAssocID="{D27F8F7E-836F-4735-A337-64ADC4A444D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96CCA0-1ECC-4174-B8EF-837F49E98582}" type="presOf" srcId="{D27F8F7E-836F-4735-A337-64ADC4A444D3}" destId="{91D20655-41C0-499C-AF29-8C60A6F7BEF6}" srcOrd="0" destOrd="0" presId="urn:microsoft.com/office/officeart/2005/8/layout/venn1"/>
    <dgm:cxn modelId="{783B1A1F-87C6-46B0-A02D-1F6C84414FBB}" type="presOf" srcId="{B5F7B749-E11E-449F-8813-D2BE6F85B313}" destId="{C4CBEA37-8C4F-4A3A-B822-5266A78DDBAF}" srcOrd="0" destOrd="0" presId="urn:microsoft.com/office/officeart/2005/8/layout/venn1"/>
    <dgm:cxn modelId="{674C6748-EA8C-4346-8F60-95607052E008}" type="presOf" srcId="{D27F8F7E-836F-4735-A337-64ADC4A444D3}" destId="{CFBEC28F-C1AB-4669-AEBE-6CE46691EA4E}" srcOrd="1" destOrd="0" presId="urn:microsoft.com/office/officeart/2005/8/layout/venn1"/>
    <dgm:cxn modelId="{7B2BB123-385A-4288-BD9D-D992EB9107D1}" srcId="{B5F7B749-E11E-449F-8813-D2BE6F85B313}" destId="{D27F8F7E-836F-4735-A337-64ADC4A444D3}" srcOrd="1" destOrd="0" parTransId="{293D0A40-2FD9-4024-86FC-26ED3F738FF8}" sibTransId="{CAD3AB68-5A75-4951-8170-151247EFB36B}"/>
    <dgm:cxn modelId="{1BB3D6C2-ABC3-41EE-9370-A458D065B5B8}" srcId="{B5F7B749-E11E-449F-8813-D2BE6F85B313}" destId="{ED3022A8-7580-4990-AEE9-6947AB4FB392}" srcOrd="0" destOrd="0" parTransId="{2B1E4062-A621-423A-AFB0-D59416ED94C3}" sibTransId="{A5BC9970-FE1A-454A-BEC1-3A21D78F06D0}"/>
    <dgm:cxn modelId="{BDB3144A-D90B-4F29-A5AB-D020A54E3691}" type="presOf" srcId="{ED3022A8-7580-4990-AEE9-6947AB4FB392}" destId="{23FF420E-ECE2-4C4B-9786-C8E4B09B257F}" srcOrd="1" destOrd="0" presId="urn:microsoft.com/office/officeart/2005/8/layout/venn1"/>
    <dgm:cxn modelId="{E765938F-6FE4-4124-964A-47F62B75EC4C}" type="presOf" srcId="{ED3022A8-7580-4990-AEE9-6947AB4FB392}" destId="{163F24F0-E2CD-4F9B-B37F-51D4C6F00476}" srcOrd="0" destOrd="0" presId="urn:microsoft.com/office/officeart/2005/8/layout/venn1"/>
    <dgm:cxn modelId="{D305124B-5298-45EE-A3AB-655A7CB5589F}" type="presParOf" srcId="{C4CBEA37-8C4F-4A3A-B822-5266A78DDBAF}" destId="{163F24F0-E2CD-4F9B-B37F-51D4C6F00476}" srcOrd="0" destOrd="0" presId="urn:microsoft.com/office/officeart/2005/8/layout/venn1"/>
    <dgm:cxn modelId="{DDE71AC9-1598-45D1-9DDB-7FC214391788}" type="presParOf" srcId="{C4CBEA37-8C4F-4A3A-B822-5266A78DDBAF}" destId="{23FF420E-ECE2-4C4B-9786-C8E4B09B257F}" srcOrd="1" destOrd="0" presId="urn:microsoft.com/office/officeart/2005/8/layout/venn1"/>
    <dgm:cxn modelId="{5CC1322A-539D-4FFF-B0AB-5DEC7B6673C1}" type="presParOf" srcId="{C4CBEA37-8C4F-4A3A-B822-5266A78DDBAF}" destId="{91D20655-41C0-499C-AF29-8C60A6F7BEF6}" srcOrd="2" destOrd="0" presId="urn:microsoft.com/office/officeart/2005/8/layout/venn1"/>
    <dgm:cxn modelId="{8890F78D-D193-4F40-A2E2-7CB9F81A3357}" type="presParOf" srcId="{C4CBEA37-8C4F-4A3A-B822-5266A78DDBAF}" destId="{CFBEC28F-C1AB-4669-AEBE-6CE46691EA4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2EE850-BA3B-4DFF-8909-10A0E76B576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F85229B3-CE06-4862-AC2C-55933F56C3BE}">
      <dgm:prSet phldrT="[Text]"/>
      <dgm:spPr/>
      <dgm:t>
        <a:bodyPr/>
        <a:lstStyle/>
        <a:p>
          <a:r>
            <a:rPr lang="en-AU" dirty="0"/>
            <a:t>1000 Melbourne/Singapore</a:t>
          </a:r>
        </a:p>
      </dgm:t>
    </dgm:pt>
    <dgm:pt modelId="{1468B5A5-199C-459B-A32A-E62F289E76C3}" type="parTrans" cxnId="{BBF0B1B0-F408-49CE-99C8-52A91961AA6B}">
      <dgm:prSet/>
      <dgm:spPr/>
      <dgm:t>
        <a:bodyPr/>
        <a:lstStyle/>
        <a:p>
          <a:endParaRPr lang="en-AU"/>
        </a:p>
      </dgm:t>
    </dgm:pt>
    <dgm:pt modelId="{57C357FF-8489-417F-9D53-D54F51F9E905}" type="sibTrans" cxnId="{BBF0B1B0-F408-49CE-99C8-52A91961AA6B}">
      <dgm:prSet/>
      <dgm:spPr/>
      <dgm:t>
        <a:bodyPr/>
        <a:lstStyle/>
        <a:p>
          <a:endParaRPr lang="en-AU"/>
        </a:p>
      </dgm:t>
    </dgm:pt>
    <dgm:pt modelId="{1D68CEB3-8548-4E9A-B1FF-6580BD045B11}">
      <dgm:prSet phldrT="[Text]"/>
      <dgm:spPr/>
      <dgm:t>
        <a:bodyPr/>
        <a:lstStyle/>
        <a:p>
          <a:r>
            <a:rPr lang="en-AU"/>
            <a:t>Cat P(A)=.42</a:t>
          </a:r>
        </a:p>
      </dgm:t>
    </dgm:pt>
    <dgm:pt modelId="{C8E319C3-9668-496A-AAED-16DFBD19CD68}" type="parTrans" cxnId="{645D6A40-E25D-4029-B3FF-3C81C995661E}">
      <dgm:prSet/>
      <dgm:spPr/>
      <dgm:t>
        <a:bodyPr/>
        <a:lstStyle/>
        <a:p>
          <a:endParaRPr lang="en-AU"/>
        </a:p>
      </dgm:t>
    </dgm:pt>
    <dgm:pt modelId="{0B7523BE-686D-43DE-801E-3FDBCE9504C4}" type="sibTrans" cxnId="{645D6A40-E25D-4029-B3FF-3C81C995661E}">
      <dgm:prSet/>
      <dgm:spPr/>
      <dgm:t>
        <a:bodyPr/>
        <a:lstStyle/>
        <a:p>
          <a:endParaRPr lang="en-AU"/>
        </a:p>
      </dgm:t>
    </dgm:pt>
    <dgm:pt modelId="{694EF613-F11D-433A-B772-198DF831107C}">
      <dgm:prSet phldrT="[Text]"/>
      <dgm:spPr/>
      <dgm:t>
        <a:bodyPr/>
        <a:lstStyle/>
        <a:p>
          <a:r>
            <a:rPr lang="en-AU"/>
            <a:t>Cat and Dog P(A&amp;B)=0.1</a:t>
          </a:r>
        </a:p>
      </dgm:t>
    </dgm:pt>
    <dgm:pt modelId="{10E4771E-464D-499D-9C36-6FF51D847367}" type="parTrans" cxnId="{F7E11EA1-BE8B-4940-B365-A1C8B9FF9DB5}">
      <dgm:prSet/>
      <dgm:spPr/>
      <dgm:t>
        <a:bodyPr/>
        <a:lstStyle/>
        <a:p>
          <a:endParaRPr lang="en-AU"/>
        </a:p>
      </dgm:t>
    </dgm:pt>
    <dgm:pt modelId="{5BDCB182-30FB-4B8A-8513-82B9DC1DB2EB}" type="sibTrans" cxnId="{F7E11EA1-BE8B-4940-B365-A1C8B9FF9DB5}">
      <dgm:prSet/>
      <dgm:spPr/>
      <dgm:t>
        <a:bodyPr/>
        <a:lstStyle/>
        <a:p>
          <a:endParaRPr lang="en-AU"/>
        </a:p>
      </dgm:t>
    </dgm:pt>
    <dgm:pt modelId="{B50247A3-2BB0-4ABE-A852-F9AC2180C0B1}">
      <dgm:prSet phldrT="[Text]"/>
      <dgm:spPr/>
      <dgm:t>
        <a:bodyPr/>
        <a:lstStyle/>
        <a:p>
          <a:r>
            <a:rPr lang="en-AU"/>
            <a:t>Cat and No Dog P(A &amp; B')=0.32</a:t>
          </a:r>
        </a:p>
      </dgm:t>
    </dgm:pt>
    <dgm:pt modelId="{37E88FBA-CC88-4B72-97DB-48E30848F0B4}" type="parTrans" cxnId="{6EE1FD5E-6DF6-4775-8569-51D8BA06E754}">
      <dgm:prSet/>
      <dgm:spPr/>
      <dgm:t>
        <a:bodyPr/>
        <a:lstStyle/>
        <a:p>
          <a:endParaRPr lang="en-AU"/>
        </a:p>
      </dgm:t>
    </dgm:pt>
    <dgm:pt modelId="{D8309AE4-D57C-4DF8-ACD7-994CB27C3E77}" type="sibTrans" cxnId="{6EE1FD5E-6DF6-4775-8569-51D8BA06E754}">
      <dgm:prSet/>
      <dgm:spPr/>
      <dgm:t>
        <a:bodyPr/>
        <a:lstStyle/>
        <a:p>
          <a:endParaRPr lang="en-AU"/>
        </a:p>
      </dgm:t>
    </dgm:pt>
    <dgm:pt modelId="{96030FE4-A0CC-49F4-BC66-5CA1C6583B8D}">
      <dgm:prSet phldrT="[Text]"/>
      <dgm:spPr/>
      <dgm:t>
        <a:bodyPr/>
        <a:lstStyle/>
        <a:p>
          <a:r>
            <a:rPr lang="en-AU"/>
            <a:t>No Cat P(A')=0.58</a:t>
          </a:r>
        </a:p>
      </dgm:t>
    </dgm:pt>
    <dgm:pt modelId="{EFAD93F9-8F23-443A-A36C-AF5DB3C6880F}" type="parTrans" cxnId="{AF1455A7-7812-4B25-B8F5-AB4B10F1BAE1}">
      <dgm:prSet/>
      <dgm:spPr/>
      <dgm:t>
        <a:bodyPr/>
        <a:lstStyle/>
        <a:p>
          <a:endParaRPr lang="en-AU"/>
        </a:p>
      </dgm:t>
    </dgm:pt>
    <dgm:pt modelId="{826256BB-5C25-420B-9CAD-B05DABF923EF}" type="sibTrans" cxnId="{AF1455A7-7812-4B25-B8F5-AB4B10F1BAE1}">
      <dgm:prSet/>
      <dgm:spPr/>
      <dgm:t>
        <a:bodyPr/>
        <a:lstStyle/>
        <a:p>
          <a:endParaRPr lang="en-AU"/>
        </a:p>
      </dgm:t>
    </dgm:pt>
    <dgm:pt modelId="{381E8914-3FAE-428F-A190-30027A0EBE82}">
      <dgm:prSet phldrT="[Text]"/>
      <dgm:spPr/>
      <dgm:t>
        <a:bodyPr/>
        <a:lstStyle/>
        <a:p>
          <a:r>
            <a:rPr lang="en-AU"/>
            <a:t>No Cat  but Dog P(A' &amp; B)=0.28</a:t>
          </a:r>
        </a:p>
      </dgm:t>
    </dgm:pt>
    <dgm:pt modelId="{5A66D7F7-EEEF-4EE3-913D-FD57CFEC8C09}" type="parTrans" cxnId="{CA4C0954-5B96-4C37-B8BB-8C9D212CF1F0}">
      <dgm:prSet/>
      <dgm:spPr/>
      <dgm:t>
        <a:bodyPr/>
        <a:lstStyle/>
        <a:p>
          <a:endParaRPr lang="en-AU"/>
        </a:p>
      </dgm:t>
    </dgm:pt>
    <dgm:pt modelId="{AF78DD97-ED14-4743-9001-30DCF920AE1F}" type="sibTrans" cxnId="{CA4C0954-5B96-4C37-B8BB-8C9D212CF1F0}">
      <dgm:prSet/>
      <dgm:spPr/>
      <dgm:t>
        <a:bodyPr/>
        <a:lstStyle/>
        <a:p>
          <a:endParaRPr lang="en-AU"/>
        </a:p>
      </dgm:t>
    </dgm:pt>
    <dgm:pt modelId="{43B03555-E4AD-4A29-A5AE-40301CEF74A7}">
      <dgm:prSet/>
      <dgm:spPr/>
      <dgm:t>
        <a:bodyPr/>
        <a:lstStyle/>
        <a:p>
          <a:r>
            <a:rPr lang="en-AU"/>
            <a:t>No Cat and No Dog P(A'&amp;B')=0.3</a:t>
          </a:r>
        </a:p>
      </dgm:t>
    </dgm:pt>
    <dgm:pt modelId="{86DE66E7-4CA0-4ED7-9CE7-28B00E5BF403}" type="parTrans" cxnId="{1F10B2AB-7032-4F3E-884C-5165104D6880}">
      <dgm:prSet/>
      <dgm:spPr/>
      <dgm:t>
        <a:bodyPr/>
        <a:lstStyle/>
        <a:p>
          <a:endParaRPr lang="en-AU"/>
        </a:p>
      </dgm:t>
    </dgm:pt>
    <dgm:pt modelId="{2C923E00-DC7F-49FB-9C0D-506403361DE8}" type="sibTrans" cxnId="{1F10B2AB-7032-4F3E-884C-5165104D6880}">
      <dgm:prSet/>
      <dgm:spPr/>
      <dgm:t>
        <a:bodyPr/>
        <a:lstStyle/>
        <a:p>
          <a:endParaRPr lang="en-AU"/>
        </a:p>
      </dgm:t>
    </dgm:pt>
    <dgm:pt modelId="{856D5D2F-85E3-4B46-B842-35E32FE436B5}" type="pres">
      <dgm:prSet presAssocID="{4A2EE850-BA3B-4DFF-8909-10A0E76B576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DB9623-5C2E-4708-95F2-BD006417F750}" type="pres">
      <dgm:prSet presAssocID="{F85229B3-CE06-4862-AC2C-55933F56C3BE}" presName="root1" presStyleCnt="0"/>
      <dgm:spPr/>
    </dgm:pt>
    <dgm:pt modelId="{A9643A1C-541E-42CC-834C-CD44C517D378}" type="pres">
      <dgm:prSet presAssocID="{F85229B3-CE06-4862-AC2C-55933F56C3B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908711-C359-481E-A3ED-A32A6D23B87B}" type="pres">
      <dgm:prSet presAssocID="{F85229B3-CE06-4862-AC2C-55933F56C3BE}" presName="level2hierChild" presStyleCnt="0"/>
      <dgm:spPr/>
    </dgm:pt>
    <dgm:pt modelId="{907092B1-8D0D-46B5-A0EA-009954EE0CA6}" type="pres">
      <dgm:prSet presAssocID="{C8E319C3-9668-496A-AAED-16DFBD19CD68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E9049B35-DB6B-4134-99EF-7B150C24E875}" type="pres">
      <dgm:prSet presAssocID="{C8E319C3-9668-496A-AAED-16DFBD19CD68}" presName="connTx" presStyleLbl="parChTrans1D2" presStyleIdx="0" presStyleCnt="2"/>
      <dgm:spPr/>
      <dgm:t>
        <a:bodyPr/>
        <a:lstStyle/>
        <a:p>
          <a:endParaRPr lang="en-US"/>
        </a:p>
      </dgm:t>
    </dgm:pt>
    <dgm:pt modelId="{E2634EAC-9A81-444E-8C1C-5EAECC672550}" type="pres">
      <dgm:prSet presAssocID="{1D68CEB3-8548-4E9A-B1FF-6580BD045B11}" presName="root2" presStyleCnt="0"/>
      <dgm:spPr/>
    </dgm:pt>
    <dgm:pt modelId="{15B010CA-9424-4E50-8016-091636B42B86}" type="pres">
      <dgm:prSet presAssocID="{1D68CEB3-8548-4E9A-B1FF-6580BD045B1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62FDE2-D335-4062-B9F5-218BF33FE622}" type="pres">
      <dgm:prSet presAssocID="{1D68CEB3-8548-4E9A-B1FF-6580BD045B11}" presName="level3hierChild" presStyleCnt="0"/>
      <dgm:spPr/>
    </dgm:pt>
    <dgm:pt modelId="{FEF07AE3-6B9F-4DD4-B760-8F756EBBC6C6}" type="pres">
      <dgm:prSet presAssocID="{10E4771E-464D-499D-9C36-6FF51D847367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F0E30414-CBE5-459A-A678-7CC95851279E}" type="pres">
      <dgm:prSet presAssocID="{10E4771E-464D-499D-9C36-6FF51D847367}" presName="connTx" presStyleLbl="parChTrans1D3" presStyleIdx="0" presStyleCnt="4"/>
      <dgm:spPr/>
      <dgm:t>
        <a:bodyPr/>
        <a:lstStyle/>
        <a:p>
          <a:endParaRPr lang="en-US"/>
        </a:p>
      </dgm:t>
    </dgm:pt>
    <dgm:pt modelId="{60379D9F-8EF7-4D91-AA7C-928D5AE6DCAE}" type="pres">
      <dgm:prSet presAssocID="{694EF613-F11D-433A-B772-198DF831107C}" presName="root2" presStyleCnt="0"/>
      <dgm:spPr/>
    </dgm:pt>
    <dgm:pt modelId="{5AD24236-7A5D-4E66-8967-1607A2714B23}" type="pres">
      <dgm:prSet presAssocID="{694EF613-F11D-433A-B772-198DF831107C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B6A0BC-94D0-401C-B888-BD53B1D953E6}" type="pres">
      <dgm:prSet presAssocID="{694EF613-F11D-433A-B772-198DF831107C}" presName="level3hierChild" presStyleCnt="0"/>
      <dgm:spPr/>
    </dgm:pt>
    <dgm:pt modelId="{27317CC5-C844-4658-85DA-8AC66DEC3114}" type="pres">
      <dgm:prSet presAssocID="{37E88FBA-CC88-4B72-97DB-48E30848F0B4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AC50563B-5B16-4F3B-9C89-69C943C3A272}" type="pres">
      <dgm:prSet presAssocID="{37E88FBA-CC88-4B72-97DB-48E30848F0B4}" presName="connTx" presStyleLbl="parChTrans1D3" presStyleIdx="1" presStyleCnt="4"/>
      <dgm:spPr/>
      <dgm:t>
        <a:bodyPr/>
        <a:lstStyle/>
        <a:p>
          <a:endParaRPr lang="en-US"/>
        </a:p>
      </dgm:t>
    </dgm:pt>
    <dgm:pt modelId="{59B9631D-AB33-4B8C-9F4D-A420E368AEF0}" type="pres">
      <dgm:prSet presAssocID="{B50247A3-2BB0-4ABE-A852-F9AC2180C0B1}" presName="root2" presStyleCnt="0"/>
      <dgm:spPr/>
    </dgm:pt>
    <dgm:pt modelId="{4206E646-BF65-4F81-96BF-A2EC961B319D}" type="pres">
      <dgm:prSet presAssocID="{B50247A3-2BB0-4ABE-A852-F9AC2180C0B1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AA874A-5C2E-4EC1-B314-0661C59D6351}" type="pres">
      <dgm:prSet presAssocID="{B50247A3-2BB0-4ABE-A852-F9AC2180C0B1}" presName="level3hierChild" presStyleCnt="0"/>
      <dgm:spPr/>
    </dgm:pt>
    <dgm:pt modelId="{3B45F77F-25B2-435B-8EC5-A9A244689EAC}" type="pres">
      <dgm:prSet presAssocID="{EFAD93F9-8F23-443A-A36C-AF5DB3C6880F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5A0283A7-860A-495E-B6D7-7B0BE967274F}" type="pres">
      <dgm:prSet presAssocID="{EFAD93F9-8F23-443A-A36C-AF5DB3C6880F}" presName="connTx" presStyleLbl="parChTrans1D2" presStyleIdx="1" presStyleCnt="2"/>
      <dgm:spPr/>
      <dgm:t>
        <a:bodyPr/>
        <a:lstStyle/>
        <a:p>
          <a:endParaRPr lang="en-US"/>
        </a:p>
      </dgm:t>
    </dgm:pt>
    <dgm:pt modelId="{8A1F4EDF-B7C5-42A4-A44E-F1A5B161EE88}" type="pres">
      <dgm:prSet presAssocID="{96030FE4-A0CC-49F4-BC66-5CA1C6583B8D}" presName="root2" presStyleCnt="0"/>
      <dgm:spPr/>
    </dgm:pt>
    <dgm:pt modelId="{CA08E97F-2F46-4B78-A99E-19107E908A77}" type="pres">
      <dgm:prSet presAssocID="{96030FE4-A0CC-49F4-BC66-5CA1C6583B8D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1CC20B-68B3-43CF-A77C-81757D016CD6}" type="pres">
      <dgm:prSet presAssocID="{96030FE4-A0CC-49F4-BC66-5CA1C6583B8D}" presName="level3hierChild" presStyleCnt="0"/>
      <dgm:spPr/>
    </dgm:pt>
    <dgm:pt modelId="{9AE1B917-1CE3-42EE-A81D-3E4914907FC9}" type="pres">
      <dgm:prSet presAssocID="{5A66D7F7-EEEF-4EE3-913D-FD57CFEC8C09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11F68B15-143E-4604-96DA-2B33A8517BBE}" type="pres">
      <dgm:prSet presAssocID="{5A66D7F7-EEEF-4EE3-913D-FD57CFEC8C09}" presName="connTx" presStyleLbl="parChTrans1D3" presStyleIdx="2" presStyleCnt="4"/>
      <dgm:spPr/>
      <dgm:t>
        <a:bodyPr/>
        <a:lstStyle/>
        <a:p>
          <a:endParaRPr lang="en-US"/>
        </a:p>
      </dgm:t>
    </dgm:pt>
    <dgm:pt modelId="{5F8BAFDA-6378-4EC9-9042-AE40C2C8A6C2}" type="pres">
      <dgm:prSet presAssocID="{381E8914-3FAE-428F-A190-30027A0EBE82}" presName="root2" presStyleCnt="0"/>
      <dgm:spPr/>
    </dgm:pt>
    <dgm:pt modelId="{D4BCDD8D-7142-4B15-BC4A-34917B8D458F}" type="pres">
      <dgm:prSet presAssocID="{381E8914-3FAE-428F-A190-30027A0EBE82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1FBDE6-1EC3-4F21-99D1-AEA44CD96E6B}" type="pres">
      <dgm:prSet presAssocID="{381E8914-3FAE-428F-A190-30027A0EBE82}" presName="level3hierChild" presStyleCnt="0"/>
      <dgm:spPr/>
    </dgm:pt>
    <dgm:pt modelId="{D42EEF44-2A15-4E04-98DA-3E7850461F74}" type="pres">
      <dgm:prSet presAssocID="{86DE66E7-4CA0-4ED7-9CE7-28B00E5BF403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39FF3F6F-1D69-46B1-B09E-D7F70AB37C86}" type="pres">
      <dgm:prSet presAssocID="{86DE66E7-4CA0-4ED7-9CE7-28B00E5BF403}" presName="connTx" presStyleLbl="parChTrans1D3" presStyleIdx="3" presStyleCnt="4"/>
      <dgm:spPr/>
      <dgm:t>
        <a:bodyPr/>
        <a:lstStyle/>
        <a:p>
          <a:endParaRPr lang="en-US"/>
        </a:p>
      </dgm:t>
    </dgm:pt>
    <dgm:pt modelId="{B668B578-B6AE-47E1-BE8B-EDA80A74AA96}" type="pres">
      <dgm:prSet presAssocID="{43B03555-E4AD-4A29-A5AE-40301CEF74A7}" presName="root2" presStyleCnt="0"/>
      <dgm:spPr/>
    </dgm:pt>
    <dgm:pt modelId="{D188F9B7-20E4-4B90-83A5-688F9C01F847}" type="pres">
      <dgm:prSet presAssocID="{43B03555-E4AD-4A29-A5AE-40301CEF74A7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F15B49-C627-495C-B3BA-22E16463DC37}" type="pres">
      <dgm:prSet presAssocID="{43B03555-E4AD-4A29-A5AE-40301CEF74A7}" presName="level3hierChild" presStyleCnt="0"/>
      <dgm:spPr/>
    </dgm:pt>
  </dgm:ptLst>
  <dgm:cxnLst>
    <dgm:cxn modelId="{50F72D8C-6EEA-4237-9978-D862156DCE27}" type="presOf" srcId="{F85229B3-CE06-4862-AC2C-55933F56C3BE}" destId="{A9643A1C-541E-42CC-834C-CD44C517D378}" srcOrd="0" destOrd="0" presId="urn:microsoft.com/office/officeart/2005/8/layout/hierarchy2"/>
    <dgm:cxn modelId="{8C66AA1E-7899-4E16-9E22-5969B6B91F16}" type="presOf" srcId="{37E88FBA-CC88-4B72-97DB-48E30848F0B4}" destId="{AC50563B-5B16-4F3B-9C89-69C943C3A272}" srcOrd="1" destOrd="0" presId="urn:microsoft.com/office/officeart/2005/8/layout/hierarchy2"/>
    <dgm:cxn modelId="{D8847F97-8A47-4784-99CE-80F4C3D43150}" type="presOf" srcId="{10E4771E-464D-499D-9C36-6FF51D847367}" destId="{F0E30414-CBE5-459A-A678-7CC95851279E}" srcOrd="1" destOrd="0" presId="urn:microsoft.com/office/officeart/2005/8/layout/hierarchy2"/>
    <dgm:cxn modelId="{388D3016-839B-421E-8449-5BFB7C5B3B2F}" type="presOf" srcId="{5A66D7F7-EEEF-4EE3-913D-FD57CFEC8C09}" destId="{11F68B15-143E-4604-96DA-2B33A8517BBE}" srcOrd="1" destOrd="0" presId="urn:microsoft.com/office/officeart/2005/8/layout/hierarchy2"/>
    <dgm:cxn modelId="{203A9D1F-81C9-4C38-8B8D-37FEDC992F9C}" type="presOf" srcId="{1D68CEB3-8548-4E9A-B1FF-6580BD045B11}" destId="{15B010CA-9424-4E50-8016-091636B42B86}" srcOrd="0" destOrd="0" presId="urn:microsoft.com/office/officeart/2005/8/layout/hierarchy2"/>
    <dgm:cxn modelId="{1BAAEC8B-26AC-4F64-94FA-9A504D37B45E}" type="presOf" srcId="{86DE66E7-4CA0-4ED7-9CE7-28B00E5BF403}" destId="{D42EEF44-2A15-4E04-98DA-3E7850461F74}" srcOrd="0" destOrd="0" presId="urn:microsoft.com/office/officeart/2005/8/layout/hierarchy2"/>
    <dgm:cxn modelId="{30B57A62-3974-4D15-AFBA-543720B90D3A}" type="presOf" srcId="{5A66D7F7-EEEF-4EE3-913D-FD57CFEC8C09}" destId="{9AE1B917-1CE3-42EE-A81D-3E4914907FC9}" srcOrd="0" destOrd="0" presId="urn:microsoft.com/office/officeart/2005/8/layout/hierarchy2"/>
    <dgm:cxn modelId="{E2EF6704-7F89-4A40-BC13-AB5FE057AAB7}" type="presOf" srcId="{EFAD93F9-8F23-443A-A36C-AF5DB3C6880F}" destId="{5A0283A7-860A-495E-B6D7-7B0BE967274F}" srcOrd="1" destOrd="0" presId="urn:microsoft.com/office/officeart/2005/8/layout/hierarchy2"/>
    <dgm:cxn modelId="{1F10B2AB-7032-4F3E-884C-5165104D6880}" srcId="{96030FE4-A0CC-49F4-BC66-5CA1C6583B8D}" destId="{43B03555-E4AD-4A29-A5AE-40301CEF74A7}" srcOrd="1" destOrd="0" parTransId="{86DE66E7-4CA0-4ED7-9CE7-28B00E5BF403}" sibTransId="{2C923E00-DC7F-49FB-9C0D-506403361DE8}"/>
    <dgm:cxn modelId="{870CF740-D398-4EE1-B68D-E1813A3CC2AB}" type="presOf" srcId="{B50247A3-2BB0-4ABE-A852-F9AC2180C0B1}" destId="{4206E646-BF65-4F81-96BF-A2EC961B319D}" srcOrd="0" destOrd="0" presId="urn:microsoft.com/office/officeart/2005/8/layout/hierarchy2"/>
    <dgm:cxn modelId="{63DEC966-8CC5-4C89-999B-C42A57F41100}" type="presOf" srcId="{C8E319C3-9668-496A-AAED-16DFBD19CD68}" destId="{907092B1-8D0D-46B5-A0EA-009954EE0CA6}" srcOrd="0" destOrd="0" presId="urn:microsoft.com/office/officeart/2005/8/layout/hierarchy2"/>
    <dgm:cxn modelId="{05F6641E-AC8E-40EF-902F-9CCD3A6251EF}" type="presOf" srcId="{694EF613-F11D-433A-B772-198DF831107C}" destId="{5AD24236-7A5D-4E66-8967-1607A2714B23}" srcOrd="0" destOrd="0" presId="urn:microsoft.com/office/officeart/2005/8/layout/hierarchy2"/>
    <dgm:cxn modelId="{BBF0B1B0-F408-49CE-99C8-52A91961AA6B}" srcId="{4A2EE850-BA3B-4DFF-8909-10A0E76B5760}" destId="{F85229B3-CE06-4862-AC2C-55933F56C3BE}" srcOrd="0" destOrd="0" parTransId="{1468B5A5-199C-459B-A32A-E62F289E76C3}" sibTransId="{57C357FF-8489-417F-9D53-D54F51F9E905}"/>
    <dgm:cxn modelId="{966DBCFE-8ACF-4DA0-A5D5-2A0D5235C1CC}" type="presOf" srcId="{43B03555-E4AD-4A29-A5AE-40301CEF74A7}" destId="{D188F9B7-20E4-4B90-83A5-688F9C01F847}" srcOrd="0" destOrd="0" presId="urn:microsoft.com/office/officeart/2005/8/layout/hierarchy2"/>
    <dgm:cxn modelId="{7C1A541A-B36E-41BA-BE15-BA6C5729E295}" type="presOf" srcId="{37E88FBA-CC88-4B72-97DB-48E30848F0B4}" destId="{27317CC5-C844-4658-85DA-8AC66DEC3114}" srcOrd="0" destOrd="0" presId="urn:microsoft.com/office/officeart/2005/8/layout/hierarchy2"/>
    <dgm:cxn modelId="{AF1455A7-7812-4B25-B8F5-AB4B10F1BAE1}" srcId="{F85229B3-CE06-4862-AC2C-55933F56C3BE}" destId="{96030FE4-A0CC-49F4-BC66-5CA1C6583B8D}" srcOrd="1" destOrd="0" parTransId="{EFAD93F9-8F23-443A-A36C-AF5DB3C6880F}" sibTransId="{826256BB-5C25-420B-9CAD-B05DABF923EF}"/>
    <dgm:cxn modelId="{AAF9713C-040C-4F80-BDF0-5E6E8B14C28B}" type="presOf" srcId="{381E8914-3FAE-428F-A190-30027A0EBE82}" destId="{D4BCDD8D-7142-4B15-BC4A-34917B8D458F}" srcOrd="0" destOrd="0" presId="urn:microsoft.com/office/officeart/2005/8/layout/hierarchy2"/>
    <dgm:cxn modelId="{F7E11EA1-BE8B-4940-B365-A1C8B9FF9DB5}" srcId="{1D68CEB3-8548-4E9A-B1FF-6580BD045B11}" destId="{694EF613-F11D-433A-B772-198DF831107C}" srcOrd="0" destOrd="0" parTransId="{10E4771E-464D-499D-9C36-6FF51D847367}" sibTransId="{5BDCB182-30FB-4B8A-8513-82B9DC1DB2EB}"/>
    <dgm:cxn modelId="{645D6A40-E25D-4029-B3FF-3C81C995661E}" srcId="{F85229B3-CE06-4862-AC2C-55933F56C3BE}" destId="{1D68CEB3-8548-4E9A-B1FF-6580BD045B11}" srcOrd="0" destOrd="0" parTransId="{C8E319C3-9668-496A-AAED-16DFBD19CD68}" sibTransId="{0B7523BE-686D-43DE-801E-3FDBCE9504C4}"/>
    <dgm:cxn modelId="{152F7F7B-88FD-4615-930C-99C447122A93}" type="presOf" srcId="{10E4771E-464D-499D-9C36-6FF51D847367}" destId="{FEF07AE3-6B9F-4DD4-B760-8F756EBBC6C6}" srcOrd="0" destOrd="0" presId="urn:microsoft.com/office/officeart/2005/8/layout/hierarchy2"/>
    <dgm:cxn modelId="{5D47AF3D-B4D1-4E25-822C-23D87C49CC3D}" type="presOf" srcId="{4A2EE850-BA3B-4DFF-8909-10A0E76B5760}" destId="{856D5D2F-85E3-4B46-B842-35E32FE436B5}" srcOrd="0" destOrd="0" presId="urn:microsoft.com/office/officeart/2005/8/layout/hierarchy2"/>
    <dgm:cxn modelId="{CA4C0954-5B96-4C37-B8BB-8C9D212CF1F0}" srcId="{96030FE4-A0CC-49F4-BC66-5CA1C6583B8D}" destId="{381E8914-3FAE-428F-A190-30027A0EBE82}" srcOrd="0" destOrd="0" parTransId="{5A66D7F7-EEEF-4EE3-913D-FD57CFEC8C09}" sibTransId="{AF78DD97-ED14-4743-9001-30DCF920AE1F}"/>
    <dgm:cxn modelId="{2FC01E0E-5C18-4D30-94B8-7F63687FEA38}" type="presOf" srcId="{C8E319C3-9668-496A-AAED-16DFBD19CD68}" destId="{E9049B35-DB6B-4134-99EF-7B150C24E875}" srcOrd="1" destOrd="0" presId="urn:microsoft.com/office/officeart/2005/8/layout/hierarchy2"/>
    <dgm:cxn modelId="{6EE1FD5E-6DF6-4775-8569-51D8BA06E754}" srcId="{1D68CEB3-8548-4E9A-B1FF-6580BD045B11}" destId="{B50247A3-2BB0-4ABE-A852-F9AC2180C0B1}" srcOrd="1" destOrd="0" parTransId="{37E88FBA-CC88-4B72-97DB-48E30848F0B4}" sibTransId="{D8309AE4-D57C-4DF8-ACD7-994CB27C3E77}"/>
    <dgm:cxn modelId="{B6982FAA-5126-4647-BE71-6180F7021D69}" type="presOf" srcId="{96030FE4-A0CC-49F4-BC66-5CA1C6583B8D}" destId="{CA08E97F-2F46-4B78-A99E-19107E908A77}" srcOrd="0" destOrd="0" presId="urn:microsoft.com/office/officeart/2005/8/layout/hierarchy2"/>
    <dgm:cxn modelId="{E9D3A155-5B64-4FC5-9540-0FD633E3B3C8}" type="presOf" srcId="{EFAD93F9-8F23-443A-A36C-AF5DB3C6880F}" destId="{3B45F77F-25B2-435B-8EC5-A9A244689EAC}" srcOrd="0" destOrd="0" presId="urn:microsoft.com/office/officeart/2005/8/layout/hierarchy2"/>
    <dgm:cxn modelId="{A14AD7DD-08AD-456F-8360-A7D7D422B8F9}" type="presOf" srcId="{86DE66E7-4CA0-4ED7-9CE7-28B00E5BF403}" destId="{39FF3F6F-1D69-46B1-B09E-D7F70AB37C86}" srcOrd="1" destOrd="0" presId="urn:microsoft.com/office/officeart/2005/8/layout/hierarchy2"/>
    <dgm:cxn modelId="{E1881376-EBEC-4E44-9D6C-4FC9F0AAE2CD}" type="presParOf" srcId="{856D5D2F-85E3-4B46-B842-35E32FE436B5}" destId="{5EDB9623-5C2E-4708-95F2-BD006417F750}" srcOrd="0" destOrd="0" presId="urn:microsoft.com/office/officeart/2005/8/layout/hierarchy2"/>
    <dgm:cxn modelId="{90F13B52-ED40-4377-86D0-306D54B8FD35}" type="presParOf" srcId="{5EDB9623-5C2E-4708-95F2-BD006417F750}" destId="{A9643A1C-541E-42CC-834C-CD44C517D378}" srcOrd="0" destOrd="0" presId="urn:microsoft.com/office/officeart/2005/8/layout/hierarchy2"/>
    <dgm:cxn modelId="{957CB766-0DF3-435C-B235-D81F0FFB9B15}" type="presParOf" srcId="{5EDB9623-5C2E-4708-95F2-BD006417F750}" destId="{C8908711-C359-481E-A3ED-A32A6D23B87B}" srcOrd="1" destOrd="0" presId="urn:microsoft.com/office/officeart/2005/8/layout/hierarchy2"/>
    <dgm:cxn modelId="{6C4D0B45-C05F-486A-AAC0-81DCCFE9BFCD}" type="presParOf" srcId="{C8908711-C359-481E-A3ED-A32A6D23B87B}" destId="{907092B1-8D0D-46B5-A0EA-009954EE0CA6}" srcOrd="0" destOrd="0" presId="urn:microsoft.com/office/officeart/2005/8/layout/hierarchy2"/>
    <dgm:cxn modelId="{A1936752-7613-4453-A59C-CC1648141334}" type="presParOf" srcId="{907092B1-8D0D-46B5-A0EA-009954EE0CA6}" destId="{E9049B35-DB6B-4134-99EF-7B150C24E875}" srcOrd="0" destOrd="0" presId="urn:microsoft.com/office/officeart/2005/8/layout/hierarchy2"/>
    <dgm:cxn modelId="{A3CBA8CA-4E40-4EA1-9E7C-961FA9682B33}" type="presParOf" srcId="{C8908711-C359-481E-A3ED-A32A6D23B87B}" destId="{E2634EAC-9A81-444E-8C1C-5EAECC672550}" srcOrd="1" destOrd="0" presId="urn:microsoft.com/office/officeart/2005/8/layout/hierarchy2"/>
    <dgm:cxn modelId="{BF5CC482-0AA0-4DA4-AFBD-24B0BB439B99}" type="presParOf" srcId="{E2634EAC-9A81-444E-8C1C-5EAECC672550}" destId="{15B010CA-9424-4E50-8016-091636B42B86}" srcOrd="0" destOrd="0" presId="urn:microsoft.com/office/officeart/2005/8/layout/hierarchy2"/>
    <dgm:cxn modelId="{FF0D08E1-FA7B-4091-BA20-DD357665C59E}" type="presParOf" srcId="{E2634EAC-9A81-444E-8C1C-5EAECC672550}" destId="{E862FDE2-D335-4062-B9F5-218BF33FE622}" srcOrd="1" destOrd="0" presId="urn:microsoft.com/office/officeart/2005/8/layout/hierarchy2"/>
    <dgm:cxn modelId="{F320712E-15CF-4720-ADA4-BEC41280263A}" type="presParOf" srcId="{E862FDE2-D335-4062-B9F5-218BF33FE622}" destId="{FEF07AE3-6B9F-4DD4-B760-8F756EBBC6C6}" srcOrd="0" destOrd="0" presId="urn:microsoft.com/office/officeart/2005/8/layout/hierarchy2"/>
    <dgm:cxn modelId="{C79285B9-ABE6-4EB6-ACFB-14B396754939}" type="presParOf" srcId="{FEF07AE3-6B9F-4DD4-B760-8F756EBBC6C6}" destId="{F0E30414-CBE5-459A-A678-7CC95851279E}" srcOrd="0" destOrd="0" presId="urn:microsoft.com/office/officeart/2005/8/layout/hierarchy2"/>
    <dgm:cxn modelId="{C0DCDB61-6DF2-47F6-B807-F112CD6265B8}" type="presParOf" srcId="{E862FDE2-D335-4062-B9F5-218BF33FE622}" destId="{60379D9F-8EF7-4D91-AA7C-928D5AE6DCAE}" srcOrd="1" destOrd="0" presId="urn:microsoft.com/office/officeart/2005/8/layout/hierarchy2"/>
    <dgm:cxn modelId="{18DB7993-9FAE-48E0-A790-5CA9B7E61327}" type="presParOf" srcId="{60379D9F-8EF7-4D91-AA7C-928D5AE6DCAE}" destId="{5AD24236-7A5D-4E66-8967-1607A2714B23}" srcOrd="0" destOrd="0" presId="urn:microsoft.com/office/officeart/2005/8/layout/hierarchy2"/>
    <dgm:cxn modelId="{6F4DA605-40E5-42A2-93E4-2D111E9D4671}" type="presParOf" srcId="{60379D9F-8EF7-4D91-AA7C-928D5AE6DCAE}" destId="{04B6A0BC-94D0-401C-B888-BD53B1D953E6}" srcOrd="1" destOrd="0" presId="urn:microsoft.com/office/officeart/2005/8/layout/hierarchy2"/>
    <dgm:cxn modelId="{8E4A1097-8946-471B-85DC-80CCE319C2CA}" type="presParOf" srcId="{E862FDE2-D335-4062-B9F5-218BF33FE622}" destId="{27317CC5-C844-4658-85DA-8AC66DEC3114}" srcOrd="2" destOrd="0" presId="urn:microsoft.com/office/officeart/2005/8/layout/hierarchy2"/>
    <dgm:cxn modelId="{0377684E-4680-4F79-B9CA-FD18310E8217}" type="presParOf" srcId="{27317CC5-C844-4658-85DA-8AC66DEC3114}" destId="{AC50563B-5B16-4F3B-9C89-69C943C3A272}" srcOrd="0" destOrd="0" presId="urn:microsoft.com/office/officeart/2005/8/layout/hierarchy2"/>
    <dgm:cxn modelId="{6C1DBD3F-D1DF-4A1B-86CD-8AA7FCAF28B6}" type="presParOf" srcId="{E862FDE2-D335-4062-B9F5-218BF33FE622}" destId="{59B9631D-AB33-4B8C-9F4D-A420E368AEF0}" srcOrd="3" destOrd="0" presId="urn:microsoft.com/office/officeart/2005/8/layout/hierarchy2"/>
    <dgm:cxn modelId="{D8F24A35-0965-4B73-B01B-C29306A95860}" type="presParOf" srcId="{59B9631D-AB33-4B8C-9F4D-A420E368AEF0}" destId="{4206E646-BF65-4F81-96BF-A2EC961B319D}" srcOrd="0" destOrd="0" presId="urn:microsoft.com/office/officeart/2005/8/layout/hierarchy2"/>
    <dgm:cxn modelId="{8F82934C-EED2-45AB-AAD3-AFFD3BBA6928}" type="presParOf" srcId="{59B9631D-AB33-4B8C-9F4D-A420E368AEF0}" destId="{A4AA874A-5C2E-4EC1-B314-0661C59D6351}" srcOrd="1" destOrd="0" presId="urn:microsoft.com/office/officeart/2005/8/layout/hierarchy2"/>
    <dgm:cxn modelId="{682280A7-9308-4949-9333-6D537B81A535}" type="presParOf" srcId="{C8908711-C359-481E-A3ED-A32A6D23B87B}" destId="{3B45F77F-25B2-435B-8EC5-A9A244689EAC}" srcOrd="2" destOrd="0" presId="urn:microsoft.com/office/officeart/2005/8/layout/hierarchy2"/>
    <dgm:cxn modelId="{46F2B1D9-A254-4DBB-8482-6C40D540A9C5}" type="presParOf" srcId="{3B45F77F-25B2-435B-8EC5-A9A244689EAC}" destId="{5A0283A7-860A-495E-B6D7-7B0BE967274F}" srcOrd="0" destOrd="0" presId="urn:microsoft.com/office/officeart/2005/8/layout/hierarchy2"/>
    <dgm:cxn modelId="{78954B8B-08B5-4D82-9827-4EA06BB66914}" type="presParOf" srcId="{C8908711-C359-481E-A3ED-A32A6D23B87B}" destId="{8A1F4EDF-B7C5-42A4-A44E-F1A5B161EE88}" srcOrd="3" destOrd="0" presId="urn:microsoft.com/office/officeart/2005/8/layout/hierarchy2"/>
    <dgm:cxn modelId="{B6DF9192-33F2-4A2C-B32A-E3959CCA6D0A}" type="presParOf" srcId="{8A1F4EDF-B7C5-42A4-A44E-F1A5B161EE88}" destId="{CA08E97F-2F46-4B78-A99E-19107E908A77}" srcOrd="0" destOrd="0" presId="urn:microsoft.com/office/officeart/2005/8/layout/hierarchy2"/>
    <dgm:cxn modelId="{36C8E166-0A23-4082-9533-5FF2B2E98173}" type="presParOf" srcId="{8A1F4EDF-B7C5-42A4-A44E-F1A5B161EE88}" destId="{551CC20B-68B3-43CF-A77C-81757D016CD6}" srcOrd="1" destOrd="0" presId="urn:microsoft.com/office/officeart/2005/8/layout/hierarchy2"/>
    <dgm:cxn modelId="{409B0CC6-77DB-465D-9410-4570398332B5}" type="presParOf" srcId="{551CC20B-68B3-43CF-A77C-81757D016CD6}" destId="{9AE1B917-1CE3-42EE-A81D-3E4914907FC9}" srcOrd="0" destOrd="0" presId="urn:microsoft.com/office/officeart/2005/8/layout/hierarchy2"/>
    <dgm:cxn modelId="{4B0B411C-01EB-4A7E-8E6D-6F7DE791EB51}" type="presParOf" srcId="{9AE1B917-1CE3-42EE-A81D-3E4914907FC9}" destId="{11F68B15-143E-4604-96DA-2B33A8517BBE}" srcOrd="0" destOrd="0" presId="urn:microsoft.com/office/officeart/2005/8/layout/hierarchy2"/>
    <dgm:cxn modelId="{7E8C1E21-A591-4DCC-8632-79C049833FD8}" type="presParOf" srcId="{551CC20B-68B3-43CF-A77C-81757D016CD6}" destId="{5F8BAFDA-6378-4EC9-9042-AE40C2C8A6C2}" srcOrd="1" destOrd="0" presId="urn:microsoft.com/office/officeart/2005/8/layout/hierarchy2"/>
    <dgm:cxn modelId="{0AA5B16A-E7CF-48F0-B91F-C9E0609DA21D}" type="presParOf" srcId="{5F8BAFDA-6378-4EC9-9042-AE40C2C8A6C2}" destId="{D4BCDD8D-7142-4B15-BC4A-34917B8D458F}" srcOrd="0" destOrd="0" presId="urn:microsoft.com/office/officeart/2005/8/layout/hierarchy2"/>
    <dgm:cxn modelId="{4DEF80F2-9FCD-4BEA-815B-909F7859E94D}" type="presParOf" srcId="{5F8BAFDA-6378-4EC9-9042-AE40C2C8A6C2}" destId="{8A1FBDE6-1EC3-4F21-99D1-AEA44CD96E6B}" srcOrd="1" destOrd="0" presId="urn:microsoft.com/office/officeart/2005/8/layout/hierarchy2"/>
    <dgm:cxn modelId="{13D357A8-0442-4B5B-BA77-9EBBF8567C22}" type="presParOf" srcId="{551CC20B-68B3-43CF-A77C-81757D016CD6}" destId="{D42EEF44-2A15-4E04-98DA-3E7850461F74}" srcOrd="2" destOrd="0" presId="urn:microsoft.com/office/officeart/2005/8/layout/hierarchy2"/>
    <dgm:cxn modelId="{032E9053-B9A0-49F7-B142-C602CF999C73}" type="presParOf" srcId="{D42EEF44-2A15-4E04-98DA-3E7850461F74}" destId="{39FF3F6F-1D69-46B1-B09E-D7F70AB37C86}" srcOrd="0" destOrd="0" presId="urn:microsoft.com/office/officeart/2005/8/layout/hierarchy2"/>
    <dgm:cxn modelId="{9417A615-DDB6-47A7-9486-B4FEFFD2B3DF}" type="presParOf" srcId="{551CC20B-68B3-43CF-A77C-81757D016CD6}" destId="{B668B578-B6AE-47E1-BE8B-EDA80A74AA96}" srcOrd="3" destOrd="0" presId="urn:microsoft.com/office/officeart/2005/8/layout/hierarchy2"/>
    <dgm:cxn modelId="{0F26F9E1-753C-40BA-B017-3D5951120A28}" type="presParOf" srcId="{B668B578-B6AE-47E1-BE8B-EDA80A74AA96}" destId="{D188F9B7-20E4-4B90-83A5-688F9C01F847}" srcOrd="0" destOrd="0" presId="urn:microsoft.com/office/officeart/2005/8/layout/hierarchy2"/>
    <dgm:cxn modelId="{18AAD6B4-79B6-40C6-861A-AC780B7000A1}" type="presParOf" srcId="{B668B578-B6AE-47E1-BE8B-EDA80A74AA96}" destId="{B3F15B49-C627-495C-B3BA-22E16463DC3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F24F0-E2CD-4F9B-B37F-51D4C6F00476}">
      <dsp:nvSpPr>
        <dsp:cNvPr id="0" name=""/>
        <dsp:cNvSpPr/>
      </dsp:nvSpPr>
      <dsp:spPr>
        <a:xfrm>
          <a:off x="183108" y="967781"/>
          <a:ext cx="4697123" cy="4648836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4300" kern="1200" dirty="0"/>
            <a:t>cat in house</a:t>
          </a:r>
        </a:p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4300" kern="1200" dirty="0"/>
            <a:t>320</a:t>
          </a:r>
        </a:p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4300" kern="1200" dirty="0"/>
        </a:p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4300" kern="1200" dirty="0"/>
        </a:p>
      </dsp:txBody>
      <dsp:txXfrm>
        <a:off x="839012" y="1515979"/>
        <a:ext cx="2708251" cy="3552441"/>
      </dsp:txXfrm>
    </dsp:sp>
    <dsp:sp modelId="{91D20655-41C0-499C-AF29-8C60A6F7BEF6}">
      <dsp:nvSpPr>
        <dsp:cNvPr id="0" name=""/>
        <dsp:cNvSpPr/>
      </dsp:nvSpPr>
      <dsp:spPr>
        <a:xfrm>
          <a:off x="3576618" y="1070249"/>
          <a:ext cx="4695948" cy="4423046"/>
        </a:xfrm>
        <a:prstGeom prst="ellipse">
          <a:avLst/>
        </a:prstGeom>
        <a:solidFill>
          <a:srgbClr val="7030A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4300" kern="1200"/>
            <a:t>dog in house</a:t>
          </a:r>
        </a:p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4300" kern="1200"/>
            <a:t>280</a:t>
          </a:r>
        </a:p>
      </dsp:txBody>
      <dsp:txXfrm>
        <a:off x="4909252" y="1591821"/>
        <a:ext cx="2707574" cy="3379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43A1C-541E-42CC-834C-CD44C517D378}">
      <dsp:nvSpPr>
        <dsp:cNvPr id="0" name=""/>
        <dsp:cNvSpPr/>
      </dsp:nvSpPr>
      <dsp:spPr>
        <a:xfrm>
          <a:off x="251819" y="1754694"/>
          <a:ext cx="2033147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kern="1200" dirty="0"/>
            <a:t>1000 Melbourne/Singapore</a:t>
          </a:r>
        </a:p>
      </dsp:txBody>
      <dsp:txXfrm>
        <a:off x="281593" y="1784468"/>
        <a:ext cx="1973599" cy="957025"/>
      </dsp:txXfrm>
    </dsp:sp>
    <dsp:sp modelId="{907092B1-8D0D-46B5-A0EA-009954EE0CA6}">
      <dsp:nvSpPr>
        <dsp:cNvPr id="0" name=""/>
        <dsp:cNvSpPr/>
      </dsp:nvSpPr>
      <dsp:spPr>
        <a:xfrm rot="18289469">
          <a:off x="1979541" y="1658236"/>
          <a:ext cx="142411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424110" y="202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655994" y="1642848"/>
        <a:ext cx="71205" cy="71205"/>
      </dsp:txXfrm>
    </dsp:sp>
    <dsp:sp modelId="{15B010CA-9424-4E50-8016-091636B42B86}">
      <dsp:nvSpPr>
        <dsp:cNvPr id="0" name=""/>
        <dsp:cNvSpPr/>
      </dsp:nvSpPr>
      <dsp:spPr>
        <a:xfrm>
          <a:off x="3098226" y="585634"/>
          <a:ext cx="2033147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kern="1200"/>
            <a:t>Cat P(A)=.42</a:t>
          </a:r>
        </a:p>
      </dsp:txBody>
      <dsp:txXfrm>
        <a:off x="3128000" y="615408"/>
        <a:ext cx="1973599" cy="957025"/>
      </dsp:txXfrm>
    </dsp:sp>
    <dsp:sp modelId="{FEF07AE3-6B9F-4DD4-B760-8F756EBBC6C6}">
      <dsp:nvSpPr>
        <dsp:cNvPr id="0" name=""/>
        <dsp:cNvSpPr/>
      </dsp:nvSpPr>
      <dsp:spPr>
        <a:xfrm rot="19457599">
          <a:off x="5037237" y="781441"/>
          <a:ext cx="100153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01531" y="202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5512964" y="776618"/>
        <a:ext cx="50076" cy="50076"/>
      </dsp:txXfrm>
    </dsp:sp>
    <dsp:sp modelId="{5AD24236-7A5D-4E66-8967-1607A2714B23}">
      <dsp:nvSpPr>
        <dsp:cNvPr id="0" name=""/>
        <dsp:cNvSpPr/>
      </dsp:nvSpPr>
      <dsp:spPr>
        <a:xfrm>
          <a:off x="5944632" y="1104"/>
          <a:ext cx="2033147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kern="1200"/>
            <a:t>Cat and Dog P(A&amp;B)=0.1</a:t>
          </a:r>
        </a:p>
      </dsp:txBody>
      <dsp:txXfrm>
        <a:off x="5974406" y="30878"/>
        <a:ext cx="1973599" cy="957025"/>
      </dsp:txXfrm>
    </dsp:sp>
    <dsp:sp modelId="{27317CC5-C844-4658-85DA-8AC66DEC3114}">
      <dsp:nvSpPr>
        <dsp:cNvPr id="0" name=""/>
        <dsp:cNvSpPr/>
      </dsp:nvSpPr>
      <dsp:spPr>
        <a:xfrm rot="2142401">
          <a:off x="5037237" y="1365971"/>
          <a:ext cx="100153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01531" y="202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5512964" y="1361148"/>
        <a:ext cx="50076" cy="50076"/>
      </dsp:txXfrm>
    </dsp:sp>
    <dsp:sp modelId="{4206E646-BF65-4F81-96BF-A2EC961B319D}">
      <dsp:nvSpPr>
        <dsp:cNvPr id="0" name=""/>
        <dsp:cNvSpPr/>
      </dsp:nvSpPr>
      <dsp:spPr>
        <a:xfrm>
          <a:off x="5944632" y="1170164"/>
          <a:ext cx="2033147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kern="1200"/>
            <a:t>Cat and No Dog P(A &amp; B')=0.32</a:t>
          </a:r>
        </a:p>
      </dsp:txBody>
      <dsp:txXfrm>
        <a:off x="5974406" y="1199938"/>
        <a:ext cx="1973599" cy="957025"/>
      </dsp:txXfrm>
    </dsp:sp>
    <dsp:sp modelId="{3B45F77F-25B2-435B-8EC5-A9A244689EAC}">
      <dsp:nvSpPr>
        <dsp:cNvPr id="0" name=""/>
        <dsp:cNvSpPr/>
      </dsp:nvSpPr>
      <dsp:spPr>
        <a:xfrm rot="3310531">
          <a:off x="1979541" y="2827296"/>
          <a:ext cx="142411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424110" y="202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2655994" y="2811908"/>
        <a:ext cx="71205" cy="71205"/>
      </dsp:txXfrm>
    </dsp:sp>
    <dsp:sp modelId="{CA08E97F-2F46-4B78-A99E-19107E908A77}">
      <dsp:nvSpPr>
        <dsp:cNvPr id="0" name=""/>
        <dsp:cNvSpPr/>
      </dsp:nvSpPr>
      <dsp:spPr>
        <a:xfrm>
          <a:off x="3098226" y="2923754"/>
          <a:ext cx="2033147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kern="1200"/>
            <a:t>No Cat P(A')=0.58</a:t>
          </a:r>
        </a:p>
      </dsp:txBody>
      <dsp:txXfrm>
        <a:off x="3128000" y="2953528"/>
        <a:ext cx="1973599" cy="957025"/>
      </dsp:txXfrm>
    </dsp:sp>
    <dsp:sp modelId="{9AE1B917-1CE3-42EE-A81D-3E4914907FC9}">
      <dsp:nvSpPr>
        <dsp:cNvPr id="0" name=""/>
        <dsp:cNvSpPr/>
      </dsp:nvSpPr>
      <dsp:spPr>
        <a:xfrm rot="19457599">
          <a:off x="5037237" y="3119561"/>
          <a:ext cx="100153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01531" y="202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5512964" y="3114738"/>
        <a:ext cx="50076" cy="50076"/>
      </dsp:txXfrm>
    </dsp:sp>
    <dsp:sp modelId="{D4BCDD8D-7142-4B15-BC4A-34917B8D458F}">
      <dsp:nvSpPr>
        <dsp:cNvPr id="0" name=""/>
        <dsp:cNvSpPr/>
      </dsp:nvSpPr>
      <dsp:spPr>
        <a:xfrm>
          <a:off x="5944632" y="2339224"/>
          <a:ext cx="2033147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kern="1200"/>
            <a:t>No Cat  but Dog P(A' &amp; B)=0.28</a:t>
          </a:r>
        </a:p>
      </dsp:txBody>
      <dsp:txXfrm>
        <a:off x="5974406" y="2368998"/>
        <a:ext cx="1973599" cy="957025"/>
      </dsp:txXfrm>
    </dsp:sp>
    <dsp:sp modelId="{D42EEF44-2A15-4E04-98DA-3E7850461F74}">
      <dsp:nvSpPr>
        <dsp:cNvPr id="0" name=""/>
        <dsp:cNvSpPr/>
      </dsp:nvSpPr>
      <dsp:spPr>
        <a:xfrm rot="2142401">
          <a:off x="5037237" y="3704091"/>
          <a:ext cx="100153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01531" y="202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500" kern="1200"/>
        </a:p>
      </dsp:txBody>
      <dsp:txXfrm>
        <a:off x="5512964" y="3699267"/>
        <a:ext cx="50076" cy="50076"/>
      </dsp:txXfrm>
    </dsp:sp>
    <dsp:sp modelId="{D188F9B7-20E4-4B90-83A5-688F9C01F847}">
      <dsp:nvSpPr>
        <dsp:cNvPr id="0" name=""/>
        <dsp:cNvSpPr/>
      </dsp:nvSpPr>
      <dsp:spPr>
        <a:xfrm>
          <a:off x="5944632" y="3508284"/>
          <a:ext cx="2033147" cy="10165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700" kern="1200"/>
            <a:t>No Cat and No Dog P(A'&amp;B')=0.3</a:t>
          </a:r>
        </a:p>
      </dsp:txBody>
      <dsp:txXfrm>
        <a:off x="5974406" y="3538058"/>
        <a:ext cx="1973599" cy="957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AFA0C-4470-484E-B015-69FB06ED566B}" type="datetimeFigureOut">
              <a:rPr lang="en-AU" smtClean="0"/>
              <a:t>13/05/2020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37DBD-2BDD-4053-9FE8-368D137B81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41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80464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98984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9898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37DBD-2BDD-4053-9FE8-368D137B81FF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122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37DBD-2BDD-4053-9FE8-368D137B81FF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6000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1681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60562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1681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77838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37DBD-2BDD-4053-9FE8-368D137B81FF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5152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00581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37DBD-2BDD-4053-9FE8-368D137B81FF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571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46174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81990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420004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37DBD-2BDD-4053-9FE8-368D137B81FF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2935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62456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85682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2CA39-5D6E-435A-872E-D89E4B424CF2}" type="datetime1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172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168-1EE5-4E82-9727-02E44DBB3FD8}" type="datetime1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3900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2EA2E-564F-4BDE-8EEA-48C253D05222}" type="datetime1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07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98FF2-051D-4DB8-A579-08DF8448B1E1}" type="datetime1">
              <a:rPr lang="en-AU" smtClean="0"/>
              <a:t>13/05/2020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587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1E18C-E2B5-4FDA-9964-F5D00A9E70BF}" type="datetime1">
              <a:rPr lang="en-AU" smtClean="0"/>
              <a:t>13/05/2020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470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6885-3205-4BFE-B4E3-F7F3E5C8A75E}" type="datetime1">
              <a:rPr lang="en-AU" smtClean="0"/>
              <a:t>13/05/2020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6843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D9407-27CF-4436-BAFC-D402264FF066}" type="datetime1">
              <a:rPr lang="en-AU" smtClean="0"/>
              <a:t>13/05/2020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3803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3CDA-FF52-4DFB-B0BD-86B9AE69BE54}" type="datetime1">
              <a:rPr lang="en-AU" smtClean="0"/>
              <a:t>13/05/2020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0842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BE96-CF91-4113-9561-53F02F15D52B}" type="datetime1">
              <a:rPr lang="en-AU" smtClean="0"/>
              <a:t>13/05/2020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8207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06DE-1E3D-41B0-BE7C-2CF0DBFA2902}" type="datetime1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200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2FB51-0EB5-41D5-921B-03E964695726}" type="datetime1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565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72FF5-7E20-42FD-BD05-8886A5C8DFD0}" type="datetime1">
              <a:rPr lang="en-AU" smtClean="0"/>
              <a:t>13/05/2020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95D45-F3E5-4A3B-9A91-F5C3B177912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51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7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Three Approaches to Assessing Probability</a:t>
            </a:r>
          </a:p>
        </p:txBody>
      </p:sp>
      <p:sp>
        <p:nvSpPr>
          <p:cNvPr id="6149" name="Content Placeholder 2"/>
          <p:cNvSpPr>
            <a:spLocks noGrp="1"/>
          </p:cNvSpPr>
          <p:nvPr>
            <p:ph idx="1"/>
          </p:nvPr>
        </p:nvSpPr>
        <p:spPr>
          <a:xfrm>
            <a:off x="650334" y="1052736"/>
            <a:ext cx="7776864" cy="545441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dirty="0"/>
          </a:p>
          <a:p>
            <a:pPr>
              <a:lnSpc>
                <a:spcPct val="80000"/>
              </a:lnSpc>
              <a:buNone/>
            </a:pPr>
            <a:r>
              <a:rPr lang="en-US" altLang="en-US" sz="3000" b="1" dirty="0"/>
              <a:t>Probability</a:t>
            </a:r>
            <a:r>
              <a:rPr lang="en-US" altLang="en-US" sz="3000" dirty="0"/>
              <a:t> – a numerical value that represents the chance, likelihood, or possibility that an event will occur.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500" dirty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3000" dirty="0"/>
              <a:t>1  </a:t>
            </a:r>
            <a:r>
              <a:rPr lang="en-US" altLang="en-US" sz="3000" b="1" i="1" dirty="0"/>
              <a:t>a priori</a:t>
            </a:r>
            <a:r>
              <a:rPr lang="en-US" altLang="en-US" sz="3000" b="1" dirty="0"/>
              <a:t> </a:t>
            </a:r>
            <a:r>
              <a:rPr lang="en-US" altLang="en-US" sz="3000" dirty="0"/>
              <a:t>classical probability</a:t>
            </a:r>
          </a:p>
          <a:p>
            <a:pPr marL="701675" lvl="1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altLang="en-US" sz="3000" dirty="0">
                <a:ea typeface="Verdana" pitchFamily="34" charset="0"/>
                <a:cs typeface="Verdana" pitchFamily="34" charset="0"/>
              </a:rPr>
              <a:t>based on </a:t>
            </a:r>
            <a:r>
              <a:rPr lang="en-US" altLang="en-US" sz="3000" i="1" dirty="0">
                <a:ea typeface="Verdana" pitchFamily="34" charset="0"/>
                <a:cs typeface="Verdana" pitchFamily="34" charset="0"/>
              </a:rPr>
              <a:t>prior knowledge </a:t>
            </a:r>
            <a:r>
              <a:rPr lang="en-US" altLang="en-US" sz="3000" dirty="0"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500" dirty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500" dirty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3000" dirty="0"/>
              <a:t>2  </a:t>
            </a:r>
            <a:r>
              <a:rPr lang="en-US" altLang="en-US" sz="3000" b="1" dirty="0"/>
              <a:t>empirical</a:t>
            </a:r>
            <a:r>
              <a:rPr lang="en-US" altLang="en-US" sz="3000" dirty="0"/>
              <a:t> classical probability</a:t>
            </a:r>
          </a:p>
          <a:p>
            <a:pPr marL="701675" lvl="1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altLang="en-US" sz="3000" dirty="0">
                <a:ea typeface="Verdana" pitchFamily="34" charset="0"/>
                <a:cs typeface="Verdana" pitchFamily="34" charset="0"/>
              </a:rPr>
              <a:t>based on </a:t>
            </a:r>
            <a:r>
              <a:rPr lang="en-US" altLang="en-US" sz="3000" i="1" dirty="0">
                <a:ea typeface="Verdana" pitchFamily="34" charset="0"/>
                <a:cs typeface="Verdana" pitchFamily="34" charset="0"/>
              </a:rPr>
              <a:t>observed data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500" dirty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500" dirty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3000" dirty="0"/>
              <a:t>3  </a:t>
            </a:r>
            <a:r>
              <a:rPr lang="en-US" altLang="en-US" sz="3000" b="1" dirty="0"/>
              <a:t>subjective</a:t>
            </a:r>
            <a:r>
              <a:rPr lang="en-US" altLang="en-US" sz="3000" dirty="0"/>
              <a:t> probability	</a:t>
            </a:r>
          </a:p>
          <a:p>
            <a:pPr marL="701675" lvl="1" indent="-342900">
              <a:lnSpc>
                <a:spcPct val="80000"/>
              </a:lnSpc>
              <a:buFont typeface="Arial" pitchFamily="34" charset="0"/>
              <a:buChar char="•"/>
            </a:pPr>
            <a:r>
              <a:rPr lang="en-US" altLang="en-US" sz="3000" dirty="0">
                <a:ea typeface="Verdana" pitchFamily="34" charset="0"/>
                <a:cs typeface="Verdana" pitchFamily="34" charset="0"/>
              </a:rPr>
              <a:t>based on individual </a:t>
            </a:r>
            <a:r>
              <a:rPr lang="en-US" altLang="en-US" sz="3000" i="1" dirty="0">
                <a:ea typeface="Verdana" pitchFamily="34" charset="0"/>
                <a:cs typeface="Verdana" pitchFamily="34" charset="0"/>
              </a:rPr>
              <a:t>judgment or opinion about the probability of occurrence</a:t>
            </a:r>
          </a:p>
          <a:p>
            <a:endParaRPr lang="en-AU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477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76664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en-US" altLang="en-US" sz="11200" dirty="0"/>
              <a:t>Probability always lie between 0 and 1, where 0 means it will never happen, and 1 means it is certain to happen.</a:t>
            </a:r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 marL="0" indent="0">
              <a:spcAft>
                <a:spcPct val="0"/>
              </a:spcAft>
              <a:buNone/>
            </a:pPr>
            <a:endParaRPr lang="en-US" altLang="en-US" dirty="0"/>
          </a:p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en-US" altLang="en-US" sz="11200" dirty="0"/>
              <a:t>Consider a random experiment e.g. toss a coin: head or tails or roll a die- 1,2,3,4,5,6 coming up is determined by chance.</a:t>
            </a:r>
          </a:p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en-US" altLang="en-US" sz="11200" dirty="0"/>
              <a:t>A simple event represents a single outcome of a random experiment, e.g. let event A be defined as a Head. So </a:t>
            </a:r>
            <a:r>
              <a:rPr lang="en-US" altLang="en-US" sz="11200" dirty="0" err="1"/>
              <a:t>Prob</a:t>
            </a:r>
            <a:r>
              <a:rPr lang="en-US" altLang="en-US" sz="11200" dirty="0"/>
              <a:t> (A)=0.5. Complement of an event A  (denoted A’) is </a:t>
            </a:r>
            <a:r>
              <a:rPr lang="en-US" altLang="en-US" sz="11200" dirty="0" err="1"/>
              <a:t>Prob</a:t>
            </a:r>
            <a:r>
              <a:rPr lang="en-US" altLang="en-US" sz="11200" dirty="0"/>
              <a:t>(Not A).</a:t>
            </a:r>
            <a:endParaRPr lang="en-US" kern="0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en-US" altLang="en-US" sz="11200" dirty="0"/>
              <a:t>Another event B, say is rolling a 3 Prob(B)=1/6. </a:t>
            </a:r>
          </a:p>
          <a:p>
            <a:pPr marL="0" indent="0" algn="just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en-US" sz="11200" dirty="0"/>
              <a:t>    B’ would be prob of rolling anything other than a 3.</a:t>
            </a:r>
          </a:p>
          <a:p>
            <a:pPr>
              <a:spcAft>
                <a:spcPct val="0"/>
              </a:spcAft>
            </a:pPr>
            <a:endParaRPr lang="en-US" kern="0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 marL="0" indent="0">
              <a:spcAft>
                <a:spcPct val="0"/>
              </a:spcAft>
              <a:buNone/>
            </a:pPr>
            <a:endParaRPr lang="en-US" altLang="en-US" dirty="0"/>
          </a:p>
          <a:p>
            <a:pPr marL="0" indent="0">
              <a:spcAft>
                <a:spcPct val="0"/>
              </a:spcAft>
              <a:buNone/>
            </a:pPr>
            <a:r>
              <a:rPr lang="en-US" altLang="en-US" dirty="0"/>
              <a:t> </a:t>
            </a:r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 dirty="0"/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56207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Important Terms</a:t>
            </a:r>
          </a:p>
        </p:txBody>
      </p:sp>
      <p:sp>
        <p:nvSpPr>
          <p:cNvPr id="2" name="Rectangle 1"/>
          <p:cNvSpPr/>
          <p:nvPr/>
        </p:nvSpPr>
        <p:spPr>
          <a:xfrm>
            <a:off x="2987824" y="1916832"/>
            <a:ext cx="3888432" cy="648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ct val="0"/>
              </a:spcAft>
            </a:pPr>
            <a:r>
              <a:rPr lang="en-US" sz="20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0 ≤ P(A) ≤ 1 </a:t>
            </a:r>
            <a:r>
              <a:rPr lang="en-US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any event A</a:t>
            </a:r>
          </a:p>
          <a:p>
            <a:pPr>
              <a:spcAft>
                <a:spcPct val="0"/>
              </a:spcAft>
            </a:pPr>
            <a:endParaRPr lang="en-US" baseline="-25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352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47500" lnSpcReduction="20000"/>
          </a:bodyPr>
          <a:lstStyle/>
          <a:p>
            <a:pPr>
              <a:spcAft>
                <a:spcPct val="0"/>
              </a:spcAft>
            </a:pPr>
            <a:r>
              <a:rPr lang="en-AU" altLang="en-US" sz="5900" b="1" dirty="0"/>
              <a:t>Mutually Exclusive Events- defined as </a:t>
            </a:r>
            <a:r>
              <a:rPr lang="en-US" sz="5900" kern="0" dirty="0">
                <a:ea typeface="Verdana" pitchFamily="34" charset="0"/>
                <a:cs typeface="Verdana" pitchFamily="34" charset="0"/>
              </a:rPr>
              <a:t>Events that cannot occur together</a:t>
            </a:r>
          </a:p>
          <a:p>
            <a:pPr marL="0" indent="0">
              <a:spcAft>
                <a:spcPct val="0"/>
              </a:spcAft>
              <a:buNone/>
            </a:pPr>
            <a:r>
              <a:rPr lang="en-US" sz="5900" kern="0" dirty="0">
                <a:ea typeface="Verdana" pitchFamily="34" charset="0"/>
                <a:cs typeface="Verdana" pitchFamily="34" charset="0"/>
              </a:rPr>
              <a:t>	i.e. you cannot toss a coin once and get both 	a head and tail.</a:t>
            </a:r>
          </a:p>
          <a:p>
            <a:pPr>
              <a:spcAft>
                <a:spcPct val="0"/>
              </a:spcAft>
            </a:pPr>
            <a:r>
              <a:rPr lang="en-AU" altLang="en-US" sz="5900" b="1" dirty="0"/>
              <a:t>Collectively Exhaustive Events- </a:t>
            </a:r>
            <a:r>
              <a:rPr lang="en-US" altLang="en-US" sz="5900" dirty="0"/>
              <a:t>One of the events must occur</a:t>
            </a:r>
          </a:p>
          <a:p>
            <a:pPr>
              <a:spcAft>
                <a:spcPct val="0"/>
              </a:spcAft>
            </a:pPr>
            <a:endParaRPr lang="en-US" kern="0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spcAft>
                <a:spcPct val="0"/>
              </a:spcAft>
              <a:buNone/>
            </a:pPr>
            <a:endParaRPr lang="en-US" baseline="-25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defTabSz="857250" eaLnBrk="0" hangingPunct="0">
              <a:lnSpc>
                <a:spcPct val="110000"/>
              </a:lnSpc>
              <a:spcAft>
                <a:spcPct val="20000"/>
              </a:spcAft>
              <a:buSzPct val="80000"/>
              <a:buNone/>
              <a:defRPr/>
            </a:pPr>
            <a:endParaRPr lang="en-US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defTabSz="857250" eaLnBrk="0" hangingPunct="0">
              <a:lnSpc>
                <a:spcPct val="110000"/>
              </a:lnSpc>
              <a:spcAft>
                <a:spcPct val="20000"/>
              </a:spcAft>
              <a:buSzPct val="80000"/>
              <a:buNone/>
              <a:defRPr/>
            </a:pPr>
            <a:endParaRPr lang="en-US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defTabSz="857250" eaLnBrk="0" hangingPunct="0">
              <a:lnSpc>
                <a:spcPct val="110000"/>
              </a:lnSpc>
              <a:spcAft>
                <a:spcPct val="20000"/>
              </a:spcAft>
              <a:buSzPct val="80000"/>
              <a:buNone/>
              <a:defRPr/>
            </a:pPr>
            <a:endParaRPr lang="en-US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Aft>
                <a:spcPct val="0"/>
              </a:spcAft>
            </a:pPr>
            <a:endParaRPr lang="en-US" kern="0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Aft>
                <a:spcPct val="0"/>
              </a:spcAft>
            </a:pPr>
            <a:endParaRPr lang="en-US" kern="0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 marL="0" indent="0">
              <a:spcAft>
                <a:spcPct val="0"/>
              </a:spcAft>
              <a:buNone/>
            </a:pPr>
            <a:endParaRPr lang="en-US" altLang="en-US" dirty="0"/>
          </a:p>
          <a:p>
            <a:pPr marL="0" indent="0">
              <a:spcAft>
                <a:spcPct val="0"/>
              </a:spcAft>
              <a:buNone/>
            </a:pPr>
            <a:r>
              <a:rPr lang="en-US" altLang="en-US" dirty="0"/>
              <a:t> </a:t>
            </a:r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>
              <a:spcAft>
                <a:spcPct val="0"/>
              </a:spcAft>
            </a:pPr>
            <a:endParaRPr lang="en-US" altLang="en-US" dirty="0"/>
          </a:p>
          <a:p>
            <a:pPr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 dirty="0"/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A few more Important Terms</a:t>
            </a:r>
          </a:p>
        </p:txBody>
      </p:sp>
      <p:sp>
        <p:nvSpPr>
          <p:cNvPr id="7" name="Rectangle 6"/>
          <p:cNvSpPr/>
          <p:nvPr/>
        </p:nvSpPr>
        <p:spPr>
          <a:xfrm>
            <a:off x="899592" y="3861048"/>
            <a:ext cx="4104456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ct val="0"/>
              </a:spcAft>
            </a:pPr>
            <a:r>
              <a:rPr lang="en-US" altLang="en-US" sz="28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If A and B are mutually exclusive and collectively exhaustive: e.g. head, tail: </a:t>
            </a:r>
            <a:r>
              <a:rPr lang="en-US" altLang="en-US" sz="2800" dirty="0" err="1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prob</a:t>
            </a:r>
            <a:r>
              <a:rPr lang="en-US" altLang="en-US" sz="28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(A) + </a:t>
            </a:r>
            <a:r>
              <a:rPr lang="en-US" altLang="en-US" sz="2800" dirty="0" err="1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prob</a:t>
            </a:r>
            <a:r>
              <a:rPr lang="en-US" altLang="en-US" sz="28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(B)=1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586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b="1" dirty="0">
                <a:solidFill>
                  <a:schemeClr val="accent1"/>
                </a:solidFill>
              </a:rPr>
              <a:t>A simple example: contingency table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574723"/>
              </p:ext>
            </p:extLst>
          </p:nvPr>
        </p:nvGraphicFramePr>
        <p:xfrm>
          <a:off x="457200" y="1875952"/>
          <a:ext cx="8229600" cy="4436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8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9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88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09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92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89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9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2206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AU" sz="3200" b="1" u="none" strike="noStrike" dirty="0">
                          <a:effectLst/>
                        </a:rPr>
                        <a:t>Contingency table 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06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3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AU" sz="3200" u="none" strike="noStrike" dirty="0">
                          <a:effectLst/>
                        </a:rPr>
                        <a:t>Own a cat (A)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06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3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3200" u="none" strike="noStrike">
                          <a:effectLst/>
                        </a:rPr>
                        <a:t>yes</a:t>
                      </a:r>
                      <a:endParaRPr lang="en-AU" sz="3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3200" u="none" strike="noStrike" dirty="0">
                          <a:effectLst/>
                        </a:rPr>
                        <a:t>          no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3200" u="none" strike="noStrike" dirty="0">
                          <a:effectLst/>
                        </a:rPr>
                        <a:t>  total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06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3200" u="none" strike="noStrike" dirty="0">
                          <a:effectLst/>
                        </a:rPr>
                        <a:t>Own a dog (B)</a:t>
                      </a:r>
                      <a:endParaRPr lang="en-AU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3200" u="none" strike="noStrike">
                          <a:effectLst/>
                        </a:rPr>
                        <a:t>yes</a:t>
                      </a:r>
                      <a:endParaRPr lang="en-AU" sz="3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3200" u="none" strike="noStrike">
                          <a:effectLst/>
                        </a:rPr>
                        <a:t>100</a:t>
                      </a:r>
                      <a:endParaRPr lang="en-AU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3200" u="none" strike="noStrike">
                          <a:effectLst/>
                        </a:rPr>
                        <a:t>280</a:t>
                      </a:r>
                      <a:endParaRPr lang="en-AU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3200" u="none" strike="noStrike">
                          <a:effectLst/>
                        </a:rPr>
                        <a:t>380</a:t>
                      </a:r>
                      <a:endParaRPr lang="en-AU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06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3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3200" u="none" strike="noStrike">
                          <a:effectLst/>
                        </a:rPr>
                        <a:t>no</a:t>
                      </a:r>
                      <a:endParaRPr lang="en-AU" sz="3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3200" u="none" strike="noStrike">
                          <a:effectLst/>
                        </a:rPr>
                        <a:t>320</a:t>
                      </a:r>
                      <a:endParaRPr lang="en-AU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3200" u="none" strike="noStrike">
                          <a:effectLst/>
                        </a:rPr>
                        <a:t>300</a:t>
                      </a:r>
                      <a:endParaRPr lang="en-AU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3200" u="none" strike="noStrike">
                          <a:effectLst/>
                        </a:rPr>
                        <a:t>620</a:t>
                      </a:r>
                      <a:endParaRPr lang="en-AU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40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40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06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3200" u="none" strike="noStrike">
                          <a:effectLst/>
                        </a:rPr>
                        <a:t>total</a:t>
                      </a:r>
                      <a:endParaRPr lang="en-AU" sz="3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3200" u="none" strike="noStrike">
                          <a:effectLst/>
                        </a:rPr>
                        <a:t>420</a:t>
                      </a:r>
                      <a:endParaRPr lang="en-AU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3200" u="none" strike="noStrike">
                          <a:effectLst/>
                        </a:rPr>
                        <a:t>580</a:t>
                      </a:r>
                      <a:endParaRPr lang="en-AU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3200" u="none" strike="noStrike" dirty="0">
                          <a:effectLst/>
                        </a:rPr>
                        <a:t>1000</a:t>
                      </a:r>
                      <a:endParaRPr lang="en-A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840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840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8409"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420" marR="8420" marT="842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8010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AU" dirty="0"/>
              <a:t>Pets in the House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51907347"/>
              </p:ext>
            </p:extLst>
          </p:nvPr>
        </p:nvGraphicFramePr>
        <p:xfrm>
          <a:off x="357187" y="260649"/>
          <a:ext cx="8463285" cy="5859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139952" y="2708920"/>
            <a:ext cx="15841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/>
              <a:t>cat &amp; dog </a:t>
            </a:r>
          </a:p>
          <a:p>
            <a:r>
              <a:rPr lang="en-AU" sz="3200" dirty="0"/>
              <a:t>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92280" y="476672"/>
            <a:ext cx="1584176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2400" dirty="0"/>
              <a:t>Neither 300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9011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7"/>
          <p:cNvSpPr>
            <a:spLocks noChangeArrowheads="1"/>
          </p:cNvSpPr>
          <p:nvPr/>
        </p:nvSpPr>
        <p:spPr bwMode="auto">
          <a:xfrm>
            <a:off x="386862" y="1600201"/>
            <a:ext cx="7842738" cy="2675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dirty="0">
              <a:ea typeface="Verdana" pitchFamily="34" charset="0"/>
              <a:cs typeface="Verdana" pitchFamily="34" charset="0"/>
            </a:endParaRPr>
          </a:p>
          <a:p>
            <a:endParaRPr lang="en-US" altLang="en-US" sz="2400" dirty="0">
              <a:ea typeface="Verdana" pitchFamily="34" charset="0"/>
              <a:cs typeface="Verdana" pitchFamily="34" charset="0"/>
            </a:endParaRPr>
          </a:p>
          <a:p>
            <a:endParaRPr lang="en-US" altLang="en-US" sz="2400" dirty="0">
              <a:ea typeface="Verdana" pitchFamily="34" charset="0"/>
              <a:cs typeface="Verdana" pitchFamily="34" charset="0"/>
            </a:endParaRPr>
          </a:p>
          <a:p>
            <a:endParaRPr lang="en-US" altLang="en-US" sz="2400" dirty="0">
              <a:ea typeface="Verdana" pitchFamily="34" charset="0"/>
              <a:cs typeface="Verdana" pitchFamily="34" charset="0"/>
            </a:endParaRPr>
          </a:p>
          <a:p>
            <a:endParaRPr lang="en-US" altLang="en-US" sz="2400" dirty="0">
              <a:ea typeface="Verdana" pitchFamily="34" charset="0"/>
              <a:cs typeface="Verdana" pitchFamily="34" charset="0"/>
            </a:endParaRPr>
          </a:p>
          <a:p>
            <a:endParaRPr lang="en-US" altLang="en-US" sz="2400" dirty="0">
              <a:ea typeface="Verdana" pitchFamily="34" charset="0"/>
              <a:cs typeface="Verdana" pitchFamily="34" charset="0"/>
            </a:endParaRPr>
          </a:p>
          <a:p>
            <a:endParaRPr lang="en-US" altLang="en-US" sz="2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79513"/>
          </a:xfrm>
          <a:noFill/>
        </p:spPr>
        <p:txBody>
          <a:bodyPr>
            <a:normAutofit fontScale="90000"/>
          </a:bodyPr>
          <a:lstStyle/>
          <a:p>
            <a:r>
              <a:rPr lang="en-AU" altLang="en-US" sz="2400" b="1" dirty="0">
                <a:solidFill>
                  <a:srgbClr val="00B0F0"/>
                </a:solidFill>
              </a:rPr>
              <a:t/>
            </a:r>
            <a:br>
              <a:rPr lang="en-AU" altLang="en-US" sz="2400" b="1" dirty="0">
                <a:solidFill>
                  <a:srgbClr val="00B0F0"/>
                </a:solidFill>
              </a:rPr>
            </a:br>
            <a:r>
              <a:rPr lang="en-AU" altLang="en-US" sz="2400" b="1" dirty="0">
                <a:solidFill>
                  <a:srgbClr val="00B0F0"/>
                </a:solidFill>
              </a:rPr>
              <a:t/>
            </a:r>
            <a:br>
              <a:rPr lang="en-AU" altLang="en-US" sz="2400" b="1" dirty="0">
                <a:solidFill>
                  <a:srgbClr val="00B0F0"/>
                </a:solidFill>
              </a:rPr>
            </a:br>
            <a:r>
              <a:rPr lang="en-AU" altLang="en-US" sz="2400" b="1" dirty="0">
                <a:solidFill>
                  <a:srgbClr val="00B0F0"/>
                </a:solidFill>
              </a:rPr>
              <a:t/>
            </a:r>
            <a:br>
              <a:rPr lang="en-AU" altLang="en-US" sz="2400" b="1" dirty="0">
                <a:solidFill>
                  <a:srgbClr val="00B0F0"/>
                </a:solidFill>
              </a:rPr>
            </a:br>
            <a:r>
              <a:rPr lang="en-AU" altLang="en-US" sz="2400" b="1" dirty="0">
                <a:solidFill>
                  <a:srgbClr val="00B0F0"/>
                </a:solidFill>
              </a:rPr>
              <a:t/>
            </a:r>
            <a:br>
              <a:rPr lang="en-AU" altLang="en-US" sz="2400" b="1" dirty="0">
                <a:solidFill>
                  <a:srgbClr val="00B0F0"/>
                </a:solidFill>
              </a:rPr>
            </a:br>
            <a:r>
              <a:rPr lang="en-AU" altLang="en-US" sz="2400" b="1" dirty="0">
                <a:solidFill>
                  <a:srgbClr val="00B0F0"/>
                </a:solidFill>
              </a:rPr>
              <a:t/>
            </a:r>
            <a:br>
              <a:rPr lang="en-AU" altLang="en-US" sz="2400" b="1" dirty="0">
                <a:solidFill>
                  <a:srgbClr val="00B0F0"/>
                </a:solidFill>
              </a:rPr>
            </a:br>
            <a:r>
              <a:rPr lang="en-AU" altLang="en-US" sz="4000" b="1" dirty="0">
                <a:solidFill>
                  <a:schemeClr val="accent1"/>
                </a:solidFill>
              </a:rPr>
              <a:t>4. Rules of probability: Simple or marginal Joint Additive Conditional</a:t>
            </a:r>
            <a:br>
              <a:rPr lang="en-AU" altLang="en-US" sz="4000" b="1" dirty="0">
                <a:solidFill>
                  <a:schemeClr val="accent1"/>
                </a:solidFill>
              </a:rPr>
            </a:br>
            <a:r>
              <a:rPr lang="en-AU" altLang="en-US" sz="2400" b="1" dirty="0">
                <a:solidFill>
                  <a:srgbClr val="00B0F0"/>
                </a:solidFill>
              </a:rPr>
              <a:t/>
            </a:r>
            <a:br>
              <a:rPr lang="en-AU" altLang="en-US" sz="2400" b="1" dirty="0">
                <a:solidFill>
                  <a:srgbClr val="00B0F0"/>
                </a:solidFill>
              </a:rPr>
            </a:br>
            <a:r>
              <a:rPr lang="en-AU" altLang="en-US" sz="2400" b="1" dirty="0">
                <a:solidFill>
                  <a:srgbClr val="00B0F0"/>
                </a:solidFill>
              </a:rPr>
              <a:t/>
            </a:r>
            <a:br>
              <a:rPr lang="en-AU" altLang="en-US" sz="2400" b="1" dirty="0">
                <a:solidFill>
                  <a:srgbClr val="00B0F0"/>
                </a:solidFill>
              </a:rPr>
            </a:br>
            <a:r>
              <a:rPr lang="en-AU" altLang="en-US" sz="2400" b="1" dirty="0">
                <a:solidFill>
                  <a:srgbClr val="00B0F0"/>
                </a:solidFill>
              </a:rPr>
              <a:t/>
            </a:r>
            <a:br>
              <a:rPr lang="en-AU" altLang="en-US" sz="2400" b="1" dirty="0">
                <a:solidFill>
                  <a:srgbClr val="00B0F0"/>
                </a:solidFill>
              </a:rPr>
            </a:br>
            <a:r>
              <a:rPr lang="en-AU" altLang="en-US" sz="2400" b="1" dirty="0">
                <a:solidFill>
                  <a:srgbClr val="00B0F0"/>
                </a:solidFill>
              </a:rPr>
              <a:t/>
            </a:r>
            <a:br>
              <a:rPr lang="en-AU" altLang="en-US" sz="2400" b="1" dirty="0">
                <a:solidFill>
                  <a:srgbClr val="00B0F0"/>
                </a:solidFill>
              </a:rPr>
            </a:br>
            <a:endParaRPr lang="en-AU" altLang="en-US" sz="2400" b="1" dirty="0">
              <a:solidFill>
                <a:srgbClr val="00B0F0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030889"/>
              </p:ext>
            </p:extLst>
          </p:nvPr>
        </p:nvGraphicFramePr>
        <p:xfrm>
          <a:off x="971600" y="1916832"/>
          <a:ext cx="5881688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4" name="Equation" r:id="rId4" imgW="2908080" imgH="431640" progId="Equation.3">
                  <p:embed/>
                </p:oleObj>
              </mc:Choice>
              <mc:Fallback>
                <p:oleObj name="Equation" r:id="rId4" imgW="290808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916832"/>
                        <a:ext cx="5881688" cy="8350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118759"/>
              </p:ext>
            </p:extLst>
          </p:nvPr>
        </p:nvGraphicFramePr>
        <p:xfrm>
          <a:off x="971600" y="3140968"/>
          <a:ext cx="695960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5" name="Equation" r:id="rId6" imgW="3441600" imgH="431640" progId="Equation.3">
                  <p:embed/>
                </p:oleObj>
              </mc:Choice>
              <mc:Fallback>
                <p:oleObj name="Equation" r:id="rId6" imgW="344160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140968"/>
                        <a:ext cx="6959600" cy="8350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6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75955" y="5370178"/>
                <a:ext cx="3672408" cy="989438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8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800" b="0" i="1" smtClean="0">
                              <a:latin typeface="Cambria Math"/>
                            </a:rPr>
                            <m:t>𝐴</m:t>
                          </m:r>
                        </m:e>
                        <m:e>
                          <m:r>
                            <a:rPr lang="en-AU" sz="28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AU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2800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𝑎𝑛𝑑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𝐵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AU" sz="2800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𝐵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55" y="5370178"/>
                <a:ext cx="3672408" cy="98943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71600" y="4379589"/>
                <a:ext cx="6447342" cy="52322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8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8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𝑜𝑟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AU" sz="28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AU" sz="2800" b="0" i="1" smtClean="0">
                          <a:latin typeface="Cambria Math"/>
                        </a:rPr>
                        <m:t>=</m:t>
                      </m:r>
                      <m:r>
                        <a:rPr lang="en-AU" sz="28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8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en-AU" sz="2800" b="0" i="1" smtClean="0">
                          <a:latin typeface="Cambria Math"/>
                        </a:rPr>
                        <m:t>+</m:t>
                      </m:r>
                      <m:r>
                        <a:rPr lang="en-AU" sz="28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AU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8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AU" sz="2800" b="0" i="1" smtClean="0">
                          <a:latin typeface="Cambria Math"/>
                        </a:rPr>
                        <m:t>−</m:t>
                      </m:r>
                      <m:r>
                        <a:rPr lang="en-AU" sz="2800" b="0" i="1" smtClean="0">
                          <a:latin typeface="Cambria Math"/>
                        </a:rPr>
                        <m:t>𝑃</m:t>
                      </m:r>
                      <m:r>
                        <a:rPr lang="en-AU" sz="2800" b="0" i="1" smtClean="0">
                          <a:latin typeface="Cambria Math"/>
                        </a:rPr>
                        <m:t>(</m:t>
                      </m:r>
                      <m:r>
                        <a:rPr lang="en-AU" sz="2800" b="0" i="1" smtClean="0">
                          <a:latin typeface="Cambria Math"/>
                        </a:rPr>
                        <m:t>𝐴</m:t>
                      </m:r>
                      <m:r>
                        <a:rPr lang="en-AU" sz="2800" b="0" i="1" smtClean="0">
                          <a:latin typeface="Cambria Math"/>
                        </a:rPr>
                        <m:t> </m:t>
                      </m:r>
                      <m:r>
                        <a:rPr lang="en-AU" sz="2800" b="0" i="1" smtClean="0">
                          <a:latin typeface="Cambria Math"/>
                        </a:rPr>
                        <m:t>𝑎𝑛𝑑</m:t>
                      </m:r>
                      <m:r>
                        <a:rPr lang="en-AU" sz="2800" b="0" i="1" smtClean="0">
                          <a:latin typeface="Cambria Math"/>
                        </a:rPr>
                        <m:t> </m:t>
                      </m:r>
                      <m:r>
                        <a:rPr lang="en-AU" sz="2800" b="0" i="1" smtClean="0">
                          <a:latin typeface="Cambria Math"/>
                        </a:rPr>
                        <m:t>𝐵</m:t>
                      </m:r>
                      <m:r>
                        <a:rPr lang="en-AU" sz="2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379589"/>
                <a:ext cx="6447342" cy="52322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469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Your turn: work out: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/>
              <a:t> </a:t>
            </a:r>
            <a:endParaRPr lang="en-AU" sz="1000" dirty="0"/>
          </a:p>
          <a:p>
            <a:pPr marL="457200" indent="-457200">
              <a:buAutoNum type="arabicPlain"/>
            </a:pPr>
            <a:r>
              <a:rPr lang="en-AU" sz="3000" dirty="0" err="1"/>
              <a:t>Prob</a:t>
            </a:r>
            <a:r>
              <a:rPr lang="en-AU" sz="3000" dirty="0"/>
              <a:t>(cat), </a:t>
            </a:r>
            <a:r>
              <a:rPr lang="en-AU" sz="3000" dirty="0" err="1"/>
              <a:t>Prob</a:t>
            </a:r>
            <a:r>
              <a:rPr lang="en-AU" sz="3000" dirty="0"/>
              <a:t>(dog)</a:t>
            </a:r>
          </a:p>
          <a:p>
            <a:pPr marL="457200" indent="-457200">
              <a:buAutoNum type="arabicPlain"/>
            </a:pPr>
            <a:r>
              <a:rPr lang="en-AU" sz="3000" dirty="0" err="1"/>
              <a:t>Prob</a:t>
            </a:r>
            <a:r>
              <a:rPr lang="en-AU" sz="3000" dirty="0"/>
              <a:t>(cat and dog)</a:t>
            </a:r>
          </a:p>
          <a:p>
            <a:pPr marL="457200" indent="-457200">
              <a:buAutoNum type="arabicPlain"/>
            </a:pPr>
            <a:r>
              <a:rPr lang="en-AU" sz="3000" dirty="0" err="1"/>
              <a:t>Prob</a:t>
            </a:r>
            <a:r>
              <a:rPr lang="en-AU" sz="3000" dirty="0"/>
              <a:t>(cat or dog)</a:t>
            </a:r>
          </a:p>
          <a:p>
            <a:pPr marL="457200" indent="-457200">
              <a:buAutoNum type="arabicPlain"/>
            </a:pPr>
            <a:r>
              <a:rPr lang="en-AU" sz="3000" dirty="0" err="1"/>
              <a:t>Prob</a:t>
            </a:r>
            <a:r>
              <a:rPr lang="en-AU" sz="3000" dirty="0"/>
              <a:t>(</a:t>
            </a:r>
            <a:r>
              <a:rPr lang="en-AU" sz="3000" dirty="0" err="1"/>
              <a:t>cat|dog</a:t>
            </a:r>
            <a:r>
              <a:rPr lang="en-AU" sz="3000" dirty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9660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7"/>
          <p:cNvSpPr>
            <a:spLocks noChangeArrowheads="1"/>
          </p:cNvSpPr>
          <p:nvPr/>
        </p:nvSpPr>
        <p:spPr bwMode="auto">
          <a:xfrm>
            <a:off x="387951" y="1196752"/>
            <a:ext cx="8289594" cy="4398640"/>
          </a:xfrm>
          <a:prstGeom prst="rect">
            <a:avLst/>
          </a:prstGeom>
          <a:noFill/>
          <a:ln w="1905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P(cat)= 420/1000=0.42</a:t>
            </a:r>
          </a:p>
          <a:p>
            <a:endParaRPr lang="en-US" altLang="en-US" sz="2800" dirty="0">
              <a:latin typeface="+mn-lt"/>
              <a:ea typeface="Verdana" pitchFamily="34" charset="0"/>
              <a:cs typeface="Verdana" pitchFamily="34" charset="0"/>
            </a:endParaRPr>
          </a:p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P(cat &amp; dog)=100/1000=0.1</a:t>
            </a:r>
          </a:p>
          <a:p>
            <a:endParaRPr lang="en-US" altLang="en-US" sz="2800" dirty="0">
              <a:latin typeface="+mn-lt"/>
              <a:ea typeface="Verdana" pitchFamily="34" charset="0"/>
              <a:cs typeface="Verdana" pitchFamily="34" charset="0"/>
            </a:endParaRPr>
          </a:p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P(cat or dog)=p(cat)+p(dog)-P(cat &amp; dog)</a:t>
            </a:r>
          </a:p>
          <a:p>
            <a:endParaRPr lang="en-US" altLang="en-US" sz="2800" dirty="0">
              <a:latin typeface="+mn-lt"/>
              <a:ea typeface="Verdana" pitchFamily="34" charset="0"/>
              <a:cs typeface="Verdana" pitchFamily="34" charset="0"/>
            </a:endParaRPr>
          </a:p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=420/1000 + 380/1000 -100/1000 =700/1000 =0.7</a:t>
            </a:r>
          </a:p>
          <a:p>
            <a:endParaRPr lang="en-US" altLang="en-US" sz="2800" dirty="0">
              <a:latin typeface="+mn-lt"/>
              <a:ea typeface="Verdana" pitchFamily="34" charset="0"/>
              <a:cs typeface="Verdana" pitchFamily="34" charset="0"/>
            </a:endParaRPr>
          </a:p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P(</a:t>
            </a:r>
            <a:r>
              <a:rPr lang="en-US" altLang="en-US" sz="2800" dirty="0" err="1">
                <a:latin typeface="+mn-lt"/>
                <a:ea typeface="Verdana" pitchFamily="34" charset="0"/>
                <a:cs typeface="Verdana" pitchFamily="34" charset="0"/>
              </a:rPr>
              <a:t>cat|dog</a:t>
            </a:r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)= p(cat &amp; dog)/P(dog)	</a:t>
            </a:r>
          </a:p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=0.1/0.38 =0.2632</a:t>
            </a:r>
          </a:p>
        </p:txBody>
      </p:sp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Example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542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To final important statistical concepts: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800" dirty="0"/>
              <a:t> </a:t>
            </a:r>
            <a:endParaRPr lang="en-AU" sz="2800" dirty="0"/>
          </a:p>
          <a:p>
            <a:pPr marL="0" indent="0">
              <a:lnSpc>
                <a:spcPct val="200000"/>
              </a:lnSpc>
              <a:buNone/>
            </a:pPr>
            <a:r>
              <a:rPr lang="en-AU" sz="2800" dirty="0"/>
              <a:t>1. Events are they mutually exclusive?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AU" sz="2800" dirty="0"/>
              <a:t>2. Events are they statistically independent?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099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-126852"/>
            <a:ext cx="8229600" cy="1945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60000"/>
              </a:lnSpc>
            </a:pPr>
            <a: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en-US" altLang="en-US" sz="2000" dirty="0">
                <a:solidFill>
                  <a:srgbClr val="00B050"/>
                </a:solidFill>
                <a:ea typeface="Verdana" pitchFamily="34" charset="0"/>
                <a:cs typeface="Verdana" pitchFamily="34" charset="0"/>
              </a:rPr>
            </a:br>
            <a:endParaRPr lang="en-US" altLang="en-US" sz="2000" dirty="0">
              <a:solidFill>
                <a:srgbClr val="00B050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619672" y="3844449"/>
            <a:ext cx="5767754" cy="52065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r>
              <a:rPr lang="en-US" altLang="en-US" sz="2800" dirty="0"/>
              <a:t>P(A or B) = P(A) + P(B) 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9672" y="2231061"/>
            <a:ext cx="5767753" cy="67728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800" b="1" dirty="0">
                <a:solidFill>
                  <a:schemeClr val="tx1"/>
                </a:solidFill>
              </a:rPr>
              <a:t>P(A or B) = P(A) + P(B) - P(A and B)</a:t>
            </a:r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1468185"/>
            <a:ext cx="7136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dirty="0">
                <a:ea typeface="Verdana" pitchFamily="34" charset="0"/>
                <a:cs typeface="Verdana" pitchFamily="34" charset="0"/>
              </a:rPr>
              <a:t>If A and B are mutually exclusive, then the rule</a:t>
            </a:r>
            <a:endParaRPr lang="en-AU" sz="2800" dirty="0"/>
          </a:p>
        </p:txBody>
      </p:sp>
      <p:sp>
        <p:nvSpPr>
          <p:cNvPr id="7" name="Rectangle 6"/>
          <p:cNvSpPr/>
          <p:nvPr/>
        </p:nvSpPr>
        <p:spPr>
          <a:xfrm>
            <a:off x="611560" y="3124369"/>
            <a:ext cx="6100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dirty="0">
                <a:ea typeface="Verdana" pitchFamily="34" charset="0"/>
                <a:cs typeface="Verdana" pitchFamily="34" charset="0"/>
              </a:rPr>
              <a:t>can be simplified since P(A and B) = 0, so</a:t>
            </a:r>
            <a:endParaRPr lang="en-AU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8347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Statistical Independence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78070" y="1052736"/>
            <a:ext cx="8298386" cy="5760640"/>
          </a:xfrm>
          <a:prstGeom prst="rect">
            <a:avLst/>
          </a:prstGeom>
        </p:spPr>
        <p:txBody>
          <a:bodyPr/>
          <a:lstStyle/>
          <a:p>
            <a:pPr marL="342900" indent="-3429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Two events are </a:t>
            </a:r>
            <a:r>
              <a:rPr lang="en-US" sz="2800" b="1" kern="0" dirty="0">
                <a:ea typeface="Verdana" pitchFamily="34" charset="0"/>
                <a:cs typeface="Verdana" pitchFamily="34" charset="0"/>
              </a:rPr>
              <a:t>independent</a:t>
            </a:r>
            <a:r>
              <a:rPr lang="en-US" sz="2800" kern="0" dirty="0">
                <a:ea typeface="Verdana" pitchFamily="34" charset="0"/>
                <a:cs typeface="Verdana" pitchFamily="34" charset="0"/>
              </a:rPr>
              <a:t> if </a:t>
            </a:r>
            <a:r>
              <a:rPr lang="en-US" sz="2800" i="1" kern="0" dirty="0">
                <a:ea typeface="Verdana" pitchFamily="34" charset="0"/>
                <a:cs typeface="Verdana" pitchFamily="34" charset="0"/>
              </a:rPr>
              <a:t>and only if</a:t>
            </a:r>
            <a:r>
              <a:rPr lang="en-US" sz="2800" kern="0" dirty="0">
                <a:ea typeface="Verdana" pitchFamily="34" charset="0"/>
                <a:cs typeface="Verdana" pitchFamily="34" charset="0"/>
              </a:rPr>
              <a:t>:</a:t>
            </a:r>
          </a:p>
          <a:p>
            <a:pPr marL="342900" indent="-3429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algn="just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Events A and B are independent when the probability of one event is </a:t>
            </a:r>
            <a:r>
              <a:rPr lang="en-US" sz="2800" i="1" kern="0" dirty="0">
                <a:ea typeface="Verdana" pitchFamily="34" charset="0"/>
                <a:cs typeface="Verdana" pitchFamily="34" charset="0"/>
              </a:rPr>
              <a:t>not</a:t>
            </a:r>
            <a:r>
              <a:rPr lang="en-US" sz="2800" kern="0" dirty="0">
                <a:ea typeface="Verdana" pitchFamily="34" charset="0"/>
                <a:cs typeface="Verdana" pitchFamily="34" charset="0"/>
              </a:rPr>
              <a:t> affected by the other event</a:t>
            </a:r>
          </a:p>
          <a:p>
            <a:pPr marL="342900" indent="-342900" algn="just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r>
              <a:rPr lang="en-US" sz="2800" b="1" i="1" kern="0" dirty="0">
                <a:ea typeface="Verdana" pitchFamily="34" charset="0"/>
                <a:cs typeface="Verdana" pitchFamily="34" charset="0"/>
              </a:rPr>
              <a:t>Example:</a:t>
            </a:r>
            <a:r>
              <a:rPr lang="en-US" sz="2800" kern="0" dirty="0">
                <a:ea typeface="Verdana" pitchFamily="34" charset="0"/>
                <a:cs typeface="Verdana" pitchFamily="34" charset="0"/>
              </a:rPr>
              <a:t> in our cats(A) &amp; dogs(B) example are A and B independent?</a:t>
            </a:r>
          </a:p>
          <a:p>
            <a:pPr marL="342900" indent="-3429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endParaRPr lang="en-US" sz="3000" kern="0" dirty="0"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276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875535"/>
              </p:ext>
            </p:extLst>
          </p:nvPr>
        </p:nvGraphicFramePr>
        <p:xfrm>
          <a:off x="1187624" y="1700808"/>
          <a:ext cx="4016619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4" name="Equation" r:id="rId4" imgW="990170" imgH="203112" progId="">
                  <p:embed/>
                </p:oleObj>
              </mc:Choice>
              <mc:Fallback>
                <p:oleObj name="Equation" r:id="rId4" imgW="990170" imgH="20311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700808"/>
                        <a:ext cx="4016619" cy="72008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9971984"/>
              </p:ext>
            </p:extLst>
          </p:nvPr>
        </p:nvGraphicFramePr>
        <p:xfrm>
          <a:off x="1043608" y="2636912"/>
          <a:ext cx="47053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5" name="Equation" r:id="rId6" imgW="1586811" imgH="215806" progId="">
                  <p:embed/>
                </p:oleObj>
              </mc:Choice>
              <mc:Fallback>
                <p:oleObj name="Equation" r:id="rId6" imgW="1586811" imgH="21580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636912"/>
                        <a:ext cx="4705350" cy="7207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3546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14402"/>
          </a:xfrm>
        </p:spPr>
        <p:txBody>
          <a:bodyPr>
            <a:normAutofit/>
          </a:bodyPr>
          <a:lstStyle/>
          <a:p>
            <a:pPr marL="342900" indent="-342900" algn="l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000" kern="0" dirty="0">
                <a:ea typeface="Verdana" pitchFamily="34" charset="0"/>
                <a:cs typeface="Verdana" pitchFamily="34" charset="0"/>
              </a:rPr>
              <a:t>P(</a:t>
            </a:r>
            <a:r>
              <a:rPr lang="en-US" sz="3000" kern="0" dirty="0" err="1">
                <a:ea typeface="Verdana" pitchFamily="34" charset="0"/>
                <a:cs typeface="Verdana" pitchFamily="34" charset="0"/>
              </a:rPr>
              <a:t>A|B</a:t>
            </a:r>
            <a:r>
              <a:rPr lang="en-US" sz="3000" kern="0" dirty="0">
                <a:ea typeface="Verdana" pitchFamily="34" charset="0"/>
                <a:cs typeface="Verdana" pitchFamily="34" charset="0"/>
              </a:rPr>
              <a:t>)=0.26. P(A)=0.42  </a:t>
            </a:r>
            <a:br>
              <a:rPr lang="en-US" sz="3000" kern="0" dirty="0">
                <a:ea typeface="Verdana" pitchFamily="34" charset="0"/>
                <a:cs typeface="Verdana" pitchFamily="34" charset="0"/>
              </a:rPr>
            </a:br>
            <a:r>
              <a:rPr lang="en-US" sz="3000" kern="0" dirty="0">
                <a:ea typeface="Verdana" pitchFamily="34" charset="0"/>
                <a:cs typeface="Verdana" pitchFamily="34" charset="0"/>
              </a:rPr>
              <a:t/>
            </a:r>
            <a:br>
              <a:rPr lang="en-US" sz="3000" kern="0" dirty="0">
                <a:ea typeface="Verdana" pitchFamily="34" charset="0"/>
                <a:cs typeface="Verdana" pitchFamily="34" charset="0"/>
              </a:rPr>
            </a:br>
            <a:r>
              <a:rPr lang="en-US" sz="3000" kern="0" dirty="0">
                <a:ea typeface="Verdana" pitchFamily="34" charset="0"/>
                <a:cs typeface="Verdana" pitchFamily="34" charset="0"/>
              </a:rPr>
              <a:t>So they are NOT equal </a:t>
            </a:r>
            <a:br>
              <a:rPr lang="en-US" sz="3000" kern="0" dirty="0">
                <a:ea typeface="Verdana" pitchFamily="34" charset="0"/>
                <a:cs typeface="Verdana" pitchFamily="34" charset="0"/>
              </a:rPr>
            </a:br>
            <a:r>
              <a:rPr lang="en-US" sz="3000" kern="0" dirty="0">
                <a:ea typeface="Verdana" pitchFamily="34" charset="0"/>
                <a:cs typeface="Verdana" pitchFamily="34" charset="0"/>
              </a:rPr>
              <a:t>so not independent </a:t>
            </a:r>
            <a:br>
              <a:rPr lang="en-US" sz="3000" kern="0" dirty="0">
                <a:ea typeface="Verdana" pitchFamily="34" charset="0"/>
                <a:cs typeface="Verdana" pitchFamily="34" charset="0"/>
              </a:rPr>
            </a:br>
            <a:endParaRPr lang="en-AU" sz="3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797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Another Example: Independence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altLang="en-US" sz="3000" dirty="0"/>
              <a:t>Let A be toss a coin and get a head P(A)=1/2</a:t>
            </a:r>
          </a:p>
          <a:p>
            <a:pPr marL="0" indent="0">
              <a:buNone/>
            </a:pPr>
            <a:r>
              <a:rPr lang="en-AU" altLang="en-US" sz="3000" dirty="0"/>
              <a:t>Let B be throw a die and get a 6  P(B)=1/6</a:t>
            </a:r>
          </a:p>
          <a:p>
            <a:pPr marL="0" indent="0">
              <a:buNone/>
            </a:pPr>
            <a:endParaRPr lang="en-AU" altLang="en-US" sz="3000" dirty="0"/>
          </a:p>
          <a:p>
            <a:pPr marL="0" indent="0">
              <a:buNone/>
            </a:pPr>
            <a:r>
              <a:rPr lang="en-AU" altLang="en-US" sz="3000" dirty="0"/>
              <a:t>Check is P(</a:t>
            </a:r>
            <a:r>
              <a:rPr lang="en-AU" altLang="en-US" sz="3000" dirty="0" err="1"/>
              <a:t>A|B</a:t>
            </a:r>
            <a:r>
              <a:rPr lang="en-AU" altLang="en-US" sz="3000" dirty="0"/>
              <a:t>) = P(A)?</a:t>
            </a:r>
          </a:p>
          <a:p>
            <a:pPr marL="0" indent="0">
              <a:buNone/>
            </a:pPr>
            <a:r>
              <a:rPr lang="en-AU" altLang="en-US" sz="3000" dirty="0"/>
              <a:t>Yes so independent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593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Multiplication Rule (once again)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45476" y="1196753"/>
            <a:ext cx="7471997" cy="4752528"/>
          </a:xfrm>
          <a:prstGeom prst="rect">
            <a:avLst/>
          </a:prstGeom>
        </p:spPr>
        <p:txBody>
          <a:bodyPr/>
          <a:lstStyle/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Recall</a:t>
            </a:r>
            <a:r>
              <a:rPr lang="en-US" sz="2000" kern="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Multiplication rule for two events A and B:</a:t>
            </a:r>
          </a:p>
        </p:txBody>
      </p:sp>
      <p:graphicFrame>
        <p:nvGraphicFramePr>
          <p:cNvPr id="286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082962"/>
              </p:ext>
            </p:extLst>
          </p:nvPr>
        </p:nvGraphicFramePr>
        <p:xfrm>
          <a:off x="1688276" y="3356992"/>
          <a:ext cx="4464496" cy="432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87" name="Equation" r:id="rId4" imgW="2197100" imgH="254000" progId="Equation.3">
                  <p:embed/>
                </p:oleObj>
              </mc:Choice>
              <mc:Fallback>
                <p:oleObj name="Equation" r:id="rId4" imgW="21971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8276" y="3356992"/>
                        <a:ext cx="4464496" cy="432049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6503237"/>
              </p:ext>
            </p:extLst>
          </p:nvPr>
        </p:nvGraphicFramePr>
        <p:xfrm>
          <a:off x="6084168" y="4293096"/>
          <a:ext cx="2354874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88" name="Equation" r:id="rId6" imgW="1040948" imgH="215806" progId="">
                  <p:embed/>
                </p:oleObj>
              </mc:Choice>
              <mc:Fallback>
                <p:oleObj name="Equation" r:id="rId6" imgW="1040948" imgH="21580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4293096"/>
                        <a:ext cx="2354874" cy="4746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45476" y="4149081"/>
            <a:ext cx="748202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5342" tIns="42672" rIns="85342" bIns="42672"/>
          <a:lstStyle/>
          <a:p>
            <a:pPr marL="342900" indent="-342900">
              <a:spcBef>
                <a:spcPct val="20000"/>
              </a:spcBef>
              <a:buClr>
                <a:srgbClr val="006600"/>
              </a:buClr>
              <a:buFont typeface="Arial" charset="0"/>
              <a:buNone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Also recall if A and B are independent</a:t>
            </a:r>
          </a:p>
        </p:txBody>
      </p:sp>
      <p:graphicFrame>
        <p:nvGraphicFramePr>
          <p:cNvPr id="2868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567004"/>
              </p:ext>
            </p:extLst>
          </p:nvPr>
        </p:nvGraphicFramePr>
        <p:xfrm>
          <a:off x="1907704" y="5806649"/>
          <a:ext cx="356088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89" name="Microsoft Equation 3.0" r:id="rId8" imgW="1536033" imgH="203112" progId="Equation.3">
                  <p:embed/>
                </p:oleObj>
              </mc:Choice>
              <mc:Fallback>
                <p:oleObj name="Microsoft Equation 3.0" r:id="rId8" imgW="1536033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5806649"/>
                        <a:ext cx="3560885" cy="4603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3" name="Rectangle 12"/>
          <p:cNvSpPr>
            <a:spLocks noChangeArrowheads="1"/>
          </p:cNvSpPr>
          <p:nvPr/>
        </p:nvSpPr>
        <p:spPr bwMode="auto">
          <a:xfrm>
            <a:off x="518746" y="3371850"/>
            <a:ext cx="6242538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AU" alt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0729658"/>
              </p:ext>
            </p:extLst>
          </p:nvPr>
        </p:nvGraphicFramePr>
        <p:xfrm>
          <a:off x="1668710" y="1251347"/>
          <a:ext cx="3335338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90" name="Equation" r:id="rId10" imgW="1524000" imgH="431800" progId="">
                  <p:embed/>
                </p:oleObj>
              </mc:Choice>
              <mc:Fallback>
                <p:oleObj name="Equation" r:id="rId10" imgW="1524000" imgH="43180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8710" y="1251347"/>
                        <a:ext cx="3335338" cy="10255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14</a:t>
            </a:fld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445476" y="5157192"/>
            <a:ext cx="6902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006600"/>
              </a:buClr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and therefore multiplication rule simplifies to:</a:t>
            </a:r>
          </a:p>
        </p:txBody>
      </p:sp>
    </p:spTree>
    <p:extLst>
      <p:ext uri="{BB962C8B-B14F-4D97-AF65-F5344CB8AC3E}">
        <p14:creationId xmlns:p14="http://schemas.microsoft.com/office/powerpoint/2010/main" val="33202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  <p:bldP spid="10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Using Decision Trees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en-US" sz="3600" dirty="0"/>
              <a:t>A Decision Tree: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en-US" sz="3600" dirty="0"/>
              <a:t>is an alternative to contingency tables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en-US" sz="3600" dirty="0"/>
              <a:t>allows calculation of joint probabilities by </a:t>
            </a:r>
            <a:br>
              <a:rPr lang="en-US" altLang="en-US" sz="3600" dirty="0"/>
            </a:br>
            <a:r>
              <a:rPr lang="en-US" altLang="en-US" sz="3600" dirty="0"/>
              <a:t>multiplying respective branch probabilities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en-US" sz="3600" dirty="0"/>
              <a:t>I am going to arbitrarily write down the tree as cat then dog. You could have dog then cat –your probabilities would be identical.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en-US" sz="3600" dirty="0"/>
              <a:t>Personally I MUCH prefer the contingency table (unless there is an obvious timing i.e. sequential dimension to the decisions)</a:t>
            </a:r>
          </a:p>
          <a:p>
            <a:endParaRPr lang="en-AU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696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n-AU" sz="3600" b="1" dirty="0">
                <a:solidFill>
                  <a:schemeClr val="accent1"/>
                </a:solidFill>
              </a:rPr>
              <a:t>Decision tree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51712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7307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rmAutofit/>
          </a:bodyPr>
          <a:lstStyle/>
          <a:p>
            <a:r>
              <a:rPr lang="en-AU" altLang="en-US" sz="3600" b="1" dirty="0">
                <a:solidFill>
                  <a:schemeClr val="accent1"/>
                </a:solidFill>
              </a:rPr>
              <a:t>Bayes’ Theorem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23528" y="692696"/>
            <a:ext cx="8640960" cy="5688632"/>
          </a:xfrm>
        </p:spPr>
        <p:txBody>
          <a:bodyPr>
            <a:noAutofit/>
          </a:bodyPr>
          <a:lstStyle/>
          <a:p>
            <a:r>
              <a:rPr lang="en-AU" altLang="en-US" sz="2800" dirty="0"/>
              <a:t>A technique used to revise previously calculated probabilities with the addition of new information</a:t>
            </a:r>
          </a:p>
          <a:p>
            <a:r>
              <a:rPr lang="en-AU" altLang="en-US" sz="2800" dirty="0"/>
              <a:t>Classic example: Deadly disease (D): new info a positive blood test result (P)</a:t>
            </a:r>
          </a:p>
          <a:p>
            <a:r>
              <a:rPr lang="en-AU" altLang="en-US" sz="2800" dirty="0"/>
              <a:t>Let P(D)=0.03 is the probability you have a deadly disease – so very unlikely!(</a:t>
            </a:r>
            <a:r>
              <a:rPr lang="en-AU" altLang="en-US" sz="2800" dirty="0" err="1"/>
              <a:t>pheeewwww</a:t>
            </a:r>
            <a:r>
              <a:rPr lang="en-AU" altLang="en-US" sz="2800" dirty="0"/>
              <a:t>)</a:t>
            </a:r>
          </a:p>
          <a:p>
            <a:r>
              <a:rPr lang="en-AU" altLang="en-US" sz="2800" dirty="0"/>
              <a:t>Let P(</a:t>
            </a:r>
            <a:r>
              <a:rPr lang="en-AU" altLang="en-US" sz="2800" dirty="0" err="1"/>
              <a:t>P|D</a:t>
            </a:r>
            <a:r>
              <a:rPr lang="en-AU" altLang="en-US" sz="2800" dirty="0"/>
              <a:t>)=0.9, that is the probability of a positive test result given you have the disease. (you would like this to be =1, but tests are </a:t>
            </a:r>
            <a:r>
              <a:rPr lang="en-AU" altLang="en-US" sz="2800" dirty="0">
                <a:solidFill>
                  <a:srgbClr val="FF0000"/>
                </a:solidFill>
              </a:rPr>
              <a:t>NOT</a:t>
            </a:r>
            <a:r>
              <a:rPr lang="en-AU" altLang="en-US" sz="2800" dirty="0"/>
              <a:t> perfect)</a:t>
            </a:r>
          </a:p>
          <a:p>
            <a:r>
              <a:rPr lang="en-AU" altLang="en-US" sz="2800" dirty="0"/>
              <a:t>Let P(</a:t>
            </a:r>
            <a:r>
              <a:rPr lang="en-AU" altLang="en-US" sz="2800" dirty="0" err="1"/>
              <a:t>P|D</a:t>
            </a:r>
            <a:r>
              <a:rPr lang="en-AU" altLang="en-US" sz="2800" dirty="0"/>
              <a:t>’)=0.02 This means the probability of a positive test result, given you don’t have the disease. (that’s called a false positive!) pretty nasty! </a:t>
            </a:r>
          </a:p>
          <a:p>
            <a:r>
              <a:rPr lang="en-AU" altLang="en-US" sz="2800" dirty="0"/>
              <a:t>So what is P(D’) and P(</a:t>
            </a:r>
            <a:r>
              <a:rPr lang="en-AU" altLang="en-US" sz="2800" dirty="0" err="1"/>
              <a:t>P’|D</a:t>
            </a:r>
            <a:r>
              <a:rPr lang="en-AU" altLang="en-US" sz="2800" dirty="0"/>
              <a:t>)? 0.97 and 0.1.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91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/>
          </a:bodyPr>
          <a:lstStyle/>
          <a:p>
            <a:r>
              <a:rPr lang="en-US" altLang="en-US" sz="3600" b="1" dirty="0">
                <a:solidFill>
                  <a:schemeClr val="accent1"/>
                </a:solidFill>
              </a:rPr>
              <a:t>Bayes’ Theorem</a:t>
            </a:r>
            <a:endParaRPr lang="en-AU" altLang="en-US" sz="3600" b="1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6862" y="2060848"/>
            <a:ext cx="8217586" cy="4320903"/>
          </a:xfrm>
          <a:prstGeom prst="rect">
            <a:avLst/>
          </a:prstGeom>
        </p:spPr>
        <p:txBody>
          <a:bodyPr/>
          <a:lstStyle/>
          <a:p>
            <a:pPr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This formula allows us to update our subjective probability of having the disease now that we have a positive test results. Plug in the probabilities and calculate:</a:t>
            </a:r>
          </a:p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3200" kern="0" baseline="-25000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</a:t>
            </a:r>
          </a:p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3200" kern="0" baseline="-25000" dirty="0">
                <a:latin typeface="Verdana" pitchFamily="34" charset="0"/>
                <a:ea typeface="Verdana" pitchFamily="34" charset="0"/>
                <a:cs typeface="Verdana" pitchFamily="34" charset="0"/>
              </a:rPr>
              <a:t>			P(</a:t>
            </a:r>
            <a:r>
              <a:rPr lang="en-US" sz="3200" kern="0" baseline="-25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D|P</a:t>
            </a:r>
            <a:r>
              <a:rPr lang="en-US" sz="3200" kern="0" baseline="-25000" dirty="0">
                <a:latin typeface="Verdana" pitchFamily="34" charset="0"/>
                <a:ea typeface="Verdana" pitchFamily="34" charset="0"/>
                <a:cs typeface="Verdana" pitchFamily="34" charset="0"/>
              </a:rPr>
              <a:t>)=</a:t>
            </a:r>
          </a:p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You can see you revise the </a:t>
            </a:r>
            <a:r>
              <a:rPr lang="en-US" sz="2400" kern="0" dirty="0" err="1">
                <a:ea typeface="Verdana" pitchFamily="34" charset="0"/>
                <a:cs typeface="Verdana" pitchFamily="34" charset="0"/>
              </a:rPr>
              <a:t>prob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 of having the deadly disease UP massively</a:t>
            </a:r>
          </a:p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  <a:defRPr/>
            </a:pPr>
            <a:r>
              <a:rPr lang="en-US" sz="2000" kern="0" baseline="-25000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</a:t>
            </a:r>
            <a:endParaRPr lang="en-US" sz="3200" kern="0" baseline="-25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17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3672740"/>
              </p:ext>
            </p:extLst>
          </p:nvPr>
        </p:nvGraphicFramePr>
        <p:xfrm>
          <a:off x="1475656" y="980728"/>
          <a:ext cx="4583112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4" name="Equation" r:id="rId4" imgW="2603160" imgH="431640" progId="Equation.3">
                  <p:embed/>
                </p:oleObj>
              </mc:Choice>
              <mc:Fallback>
                <p:oleObj name="Equation" r:id="rId4" imgW="26031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980728"/>
                        <a:ext cx="4583112" cy="7810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2462853"/>
              </p:ext>
            </p:extLst>
          </p:nvPr>
        </p:nvGraphicFramePr>
        <p:xfrm>
          <a:off x="3131840" y="3645024"/>
          <a:ext cx="3819525" cy="174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5" name="Equation" r:id="rId6" imgW="1726920" imgH="838080" progId="Equation.3">
                  <p:embed/>
                </p:oleObj>
              </mc:Choice>
              <mc:Fallback>
                <p:oleObj name="Equation" r:id="rId6" imgW="1726920" imgH="8380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3645024"/>
                        <a:ext cx="3819525" cy="17462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95D45-F3E5-4A3B-9A91-F5C3B177912F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1504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7629</TotalTime>
  <Words>743</Words>
  <Application>Microsoft Office PowerPoint</Application>
  <PresentationFormat>On-screen Show (4:3)</PresentationFormat>
  <Paragraphs>185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Verdana</vt:lpstr>
      <vt:lpstr>Office Theme</vt:lpstr>
      <vt:lpstr>Equation</vt:lpstr>
      <vt:lpstr>Microsoft Equation 3.0</vt:lpstr>
      <vt:lpstr>Three Approaches to Assessing Probability</vt:lpstr>
      <vt:lpstr>Important Terms</vt:lpstr>
      <vt:lpstr>A few more Important Terms</vt:lpstr>
      <vt:lpstr>A simple example: contingency table</vt:lpstr>
      <vt:lpstr>Pets in the House</vt:lpstr>
      <vt:lpstr>     4. Rules of probability: Simple or marginal Joint Additive Conditional     </vt:lpstr>
      <vt:lpstr>Your turn: work out:</vt:lpstr>
      <vt:lpstr>Example</vt:lpstr>
      <vt:lpstr>To final important statistical concepts:</vt:lpstr>
      <vt:lpstr>         </vt:lpstr>
      <vt:lpstr>Statistical Independence</vt:lpstr>
      <vt:lpstr>P(A|B)=0.26. P(A)=0.42    So they are NOT equal  so not independent  </vt:lpstr>
      <vt:lpstr>Another Example: Independence</vt:lpstr>
      <vt:lpstr>Multiplication Rule (once again)</vt:lpstr>
      <vt:lpstr>Using Decision Trees</vt:lpstr>
      <vt:lpstr>Decision tree</vt:lpstr>
      <vt:lpstr>Bayes’ Theorem</vt:lpstr>
      <vt:lpstr>Bayes’ Theorem</vt:lpstr>
    </vt:vector>
  </TitlesOfParts>
  <Company>RMIT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Kidd</dc:creator>
  <cp:lastModifiedBy>ANNIETA</cp:lastModifiedBy>
  <cp:revision>92</cp:revision>
  <cp:lastPrinted>2018-05-20T22:38:16Z</cp:lastPrinted>
  <dcterms:created xsi:type="dcterms:W3CDTF">2018-05-16T22:59:28Z</dcterms:created>
  <dcterms:modified xsi:type="dcterms:W3CDTF">2020-05-13T17:42:23Z</dcterms:modified>
</cp:coreProperties>
</file>